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64" r:id="rId2"/>
    <p:sldId id="256" r:id="rId3"/>
    <p:sldId id="257" r:id="rId4"/>
    <p:sldId id="260" r:id="rId5"/>
    <p:sldId id="274" r:id="rId6"/>
    <p:sldId id="275" r:id="rId7"/>
    <p:sldId id="276" r:id="rId8"/>
    <p:sldId id="278" r:id="rId9"/>
    <p:sldId id="282" r:id="rId10"/>
    <p:sldId id="277" r:id="rId11"/>
    <p:sldId id="284" r:id="rId12"/>
    <p:sldId id="281" r:id="rId13"/>
    <p:sldId id="297" r:id="rId14"/>
    <p:sldId id="258" r:id="rId15"/>
    <p:sldId id="279" r:id="rId16"/>
    <p:sldId id="280" r:id="rId17"/>
    <p:sldId id="285" r:id="rId18"/>
    <p:sldId id="286" r:id="rId19"/>
    <p:sldId id="287" r:id="rId20"/>
    <p:sldId id="288" r:id="rId21"/>
    <p:sldId id="290" r:id="rId22"/>
    <p:sldId id="289" r:id="rId23"/>
    <p:sldId id="291" r:id="rId24"/>
    <p:sldId id="293" r:id="rId25"/>
    <p:sldId id="292" r:id="rId26"/>
    <p:sldId id="294" r:id="rId27"/>
    <p:sldId id="296" r:id="rId28"/>
    <p:sldId id="295" r:id="rId29"/>
    <p:sldId id="270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Inter" panose="020B0604020202020204" charset="0"/>
      <p:regular r:id="rId40"/>
    </p:embeddedFont>
    <p:embeddedFont>
      <p:font typeface="Rosario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181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FC1E0-F564-4B29-A259-B268932C205D}" type="datetimeFigureOut">
              <a:rPr lang="fr-FR" smtClean="0"/>
              <a:t>05/12/2023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FEB22-2AA9-403D-B27F-F42E82B40F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362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FEB22-2AA9-403D-B27F-F42E82B40F3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25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734001">
            <a:off x="9087355" y="-170789"/>
            <a:ext cx="10088919" cy="10072777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3148555"/>
            <a:ext cx="10020300" cy="2118529"/>
            <a:chOff x="0" y="85725"/>
            <a:chExt cx="13360400" cy="2824705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12187992" cy="1536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720"/>
                </a:lnSpc>
                <a:spcBef>
                  <a:spcPct val="0"/>
                </a:spcBef>
              </a:pPr>
              <a:r>
                <a:rPr lang="en-US" sz="8000" u="none" dirty="0" err="1">
                  <a:solidFill>
                    <a:srgbClr val="000000"/>
                  </a:solidFill>
                  <a:latin typeface="Rosario Bold"/>
                </a:rPr>
                <a:t>Projet</a:t>
              </a:r>
              <a:r>
                <a:rPr lang="en-US" sz="8000" u="none" dirty="0">
                  <a:solidFill>
                    <a:srgbClr val="000000"/>
                  </a:solidFill>
                  <a:latin typeface="Rosario Bold"/>
                </a:rPr>
                <a:t> 3: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26026"/>
              <a:ext cx="13360400" cy="784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5004"/>
                </a:lnSpc>
                <a:spcBef>
                  <a:spcPct val="0"/>
                </a:spcBef>
              </a:pPr>
              <a:r>
                <a:rPr lang="fr-FR" sz="3600" u="none" dirty="0">
                  <a:solidFill>
                    <a:srgbClr val="000000"/>
                  </a:solidFill>
                  <a:latin typeface="Rosario Bold"/>
                </a:rPr>
                <a:t>Dynamisez une page web avec des animations CSS</a:t>
              </a:r>
              <a:endParaRPr lang="en-US" sz="3600" u="none" dirty="0">
                <a:solidFill>
                  <a:srgbClr val="000000"/>
                </a:solidFill>
                <a:latin typeface="Rosario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16200" y="9634903"/>
            <a:ext cx="3741480" cy="32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2"/>
              </a:lnSpc>
            </a:pPr>
            <a:r>
              <a:rPr lang="en-US" sz="2800" dirty="0">
                <a:solidFill>
                  <a:srgbClr val="000000"/>
                </a:solidFill>
                <a:latin typeface="Inter"/>
              </a:rPr>
              <a:t>Amal NASR</a:t>
            </a:r>
            <a:endParaRPr lang="en-US" sz="2800" dirty="0">
              <a:solidFill>
                <a:srgbClr val="000000"/>
              </a:solidFill>
              <a:latin typeface="Inter"/>
              <a:hlinkClick r:id="rId2" action="ppaction://hlinksldjump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FF5EE-D2B3-7FD9-E2B9-48DAE1F4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00" y="1257300"/>
            <a:ext cx="37338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6F9AEC14-AB45-8EA5-43D1-ACCE1E2E6FE6}"/>
              </a:ext>
            </a:extLst>
          </p:cNvPr>
          <p:cNvSpPr txBox="1"/>
          <p:nvPr/>
        </p:nvSpPr>
        <p:spPr>
          <a:xfrm>
            <a:off x="4632515" y="342900"/>
            <a:ext cx="9022970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0"/>
              </a:lnSpc>
              <a:spcBef>
                <a:spcPct val="0"/>
              </a:spcBef>
            </a:pPr>
            <a:r>
              <a:rPr lang="fr-FR" sz="7200" dirty="0">
                <a:solidFill>
                  <a:srgbClr val="000000"/>
                </a:solidFill>
                <a:latin typeface="Rosario Bold"/>
              </a:rPr>
              <a:t>Design System</a:t>
            </a:r>
          </a:p>
          <a:p>
            <a:pPr marL="0" lvl="0" indent="0">
              <a:lnSpc>
                <a:spcPts val="8720"/>
              </a:lnSpc>
              <a:spcBef>
                <a:spcPct val="0"/>
              </a:spcBef>
            </a:pPr>
            <a:endParaRPr lang="en-US" sz="7200" u="none" dirty="0">
              <a:solidFill>
                <a:srgbClr val="000000"/>
              </a:solidFill>
              <a:latin typeface="Rosario Bo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ACCDBA-8927-EA54-C4E8-0481FF62DC72}"/>
              </a:ext>
            </a:extLst>
          </p:cNvPr>
          <p:cNvSpPr txBox="1"/>
          <p:nvPr/>
        </p:nvSpPr>
        <p:spPr>
          <a:xfrm>
            <a:off x="2133600" y="3848100"/>
            <a:ext cx="6248400" cy="19389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:root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fr-F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#0065FC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fr-F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#F2F2F2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fr-F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filter-bg-color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#DEEBFF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9E5FDECA-4DAC-F0C2-71E5-80D2A809A46F}"/>
              </a:ext>
            </a:extLst>
          </p:cNvPr>
          <p:cNvSpPr txBox="1"/>
          <p:nvPr/>
        </p:nvSpPr>
        <p:spPr>
          <a:xfrm>
            <a:off x="2133600" y="3009900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183003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E7BDF81-BBCE-A7D3-0F7A-5153466FD943}"/>
              </a:ext>
            </a:extLst>
          </p:cNvPr>
          <p:cNvSpPr txBox="1"/>
          <p:nvPr/>
        </p:nvSpPr>
        <p:spPr>
          <a:xfrm>
            <a:off x="2057400" y="6591300"/>
            <a:ext cx="9144000" cy="19389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/*CSS </a:t>
            </a:r>
            <a:r>
              <a:rPr lang="en-US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Raleway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Raleway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0921338-711A-CEB3-3922-20B500FC16E3}"/>
              </a:ext>
            </a:extLst>
          </p:cNvPr>
          <p:cNvSpPr txBox="1"/>
          <p:nvPr/>
        </p:nvSpPr>
        <p:spPr>
          <a:xfrm>
            <a:off x="2032818" y="2558177"/>
            <a:ext cx="14578782" cy="30469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google font </a:t>
            </a:r>
            <a:r>
              <a:rPr lang="fr-FR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Raleway</a:t>
            </a:r>
            <a:r>
              <a:rPr lang="fr-FR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variantes 400 500 et 700--&gt;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"https://fonts.googleapis.com"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"https://fonts.gstatic.com"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"https://fonts.googleapis.com/css2?family=Raleway:wght@400;500;700&amp;display=swap"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fr-F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fr-F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AD23D0D-15BB-CE1B-4C14-98BA6998A695}"/>
              </a:ext>
            </a:extLst>
          </p:cNvPr>
          <p:cNvSpPr txBox="1"/>
          <p:nvPr/>
        </p:nvSpPr>
        <p:spPr>
          <a:xfrm>
            <a:off x="4632515" y="342900"/>
            <a:ext cx="9022970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0"/>
              </a:lnSpc>
              <a:spcBef>
                <a:spcPct val="0"/>
              </a:spcBef>
            </a:pPr>
            <a:r>
              <a:rPr lang="fr-FR" sz="7200" dirty="0">
                <a:solidFill>
                  <a:srgbClr val="000000"/>
                </a:solidFill>
                <a:latin typeface="Rosario Bold"/>
              </a:rPr>
              <a:t>La police</a:t>
            </a:r>
          </a:p>
          <a:p>
            <a:pPr marL="0" lvl="0" indent="0">
              <a:lnSpc>
                <a:spcPts val="8720"/>
              </a:lnSpc>
              <a:spcBef>
                <a:spcPct val="0"/>
              </a:spcBef>
            </a:pPr>
            <a:endParaRPr lang="en-US" sz="7200" u="none" dirty="0">
              <a:solidFill>
                <a:srgbClr val="000000"/>
              </a:solidFill>
              <a:latin typeface="Rosario Bold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4242018-D205-8B72-5FBE-A1673F729F94}"/>
              </a:ext>
            </a:extLst>
          </p:cNvPr>
          <p:cNvSpPr txBox="1"/>
          <p:nvPr/>
        </p:nvSpPr>
        <p:spPr>
          <a:xfrm>
            <a:off x="2286000" y="1790700"/>
            <a:ext cx="3445075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Rosario Bold"/>
              </a:rPr>
              <a:t>HTML:</a:t>
            </a:r>
            <a:endParaRPr lang="en-US" sz="3600" u="none" dirty="0">
              <a:solidFill>
                <a:srgbClr val="000000"/>
              </a:solidFill>
              <a:latin typeface="Rosario Bold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A7DDB584-AD04-A46E-5446-71A301064618}"/>
              </a:ext>
            </a:extLst>
          </p:cNvPr>
          <p:cNvSpPr txBox="1"/>
          <p:nvPr/>
        </p:nvSpPr>
        <p:spPr>
          <a:xfrm>
            <a:off x="2286000" y="5829300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99603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77EB99D-B497-37BD-A2F8-BB087FFE8BA4}"/>
              </a:ext>
            </a:extLst>
          </p:cNvPr>
          <p:cNvSpPr txBox="1"/>
          <p:nvPr/>
        </p:nvSpPr>
        <p:spPr>
          <a:xfrm>
            <a:off x="304800" y="495300"/>
            <a:ext cx="17678400" cy="114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720"/>
              </a:lnSpc>
              <a:spcBef>
                <a:spcPct val="0"/>
              </a:spcBef>
            </a:pPr>
            <a:r>
              <a:rPr lang="fr-FR" sz="7200" dirty="0">
                <a:solidFill>
                  <a:srgbClr val="000000"/>
                </a:solidFill>
                <a:latin typeface="Rosario Bold"/>
              </a:rPr>
              <a:t>Bibliothèque d’icônes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C2CD33-20C7-638F-35A1-3C2285E25507}"/>
              </a:ext>
            </a:extLst>
          </p:cNvPr>
          <p:cNvSpPr txBox="1"/>
          <p:nvPr/>
        </p:nvSpPr>
        <p:spPr>
          <a:xfrm>
            <a:off x="2286000" y="3300056"/>
            <a:ext cx="9144000" cy="193899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&lt;!--creation de kit </a:t>
            </a:r>
            <a:r>
              <a:rPr lang="en-US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fontawesome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"https://kit.fontawesome.com/1f83c2b67f.js"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9F27BB4-ED21-ECF3-3B62-716C7303AB37}"/>
              </a:ext>
            </a:extLst>
          </p:cNvPr>
          <p:cNvSpPr txBox="1"/>
          <p:nvPr/>
        </p:nvSpPr>
        <p:spPr>
          <a:xfrm>
            <a:off x="2438400" y="2476500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HTML:</a:t>
            </a:r>
          </a:p>
        </p:txBody>
      </p:sp>
    </p:spTree>
    <p:extLst>
      <p:ext uri="{BB962C8B-B14F-4D97-AF65-F5344CB8AC3E}">
        <p14:creationId xmlns:p14="http://schemas.microsoft.com/office/powerpoint/2010/main" val="387618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D713517-CACD-2E23-F827-31936CFB3D2C}"/>
              </a:ext>
            </a:extLst>
          </p:cNvPr>
          <p:cNvSpPr txBox="1"/>
          <p:nvPr/>
        </p:nvSpPr>
        <p:spPr>
          <a:xfrm>
            <a:off x="609600" y="3619500"/>
            <a:ext cx="17068800" cy="196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>
              <a:lnSpc>
                <a:spcPct val="2000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000000"/>
                </a:solidFill>
                <a:latin typeface="Rosario Bold"/>
              </a:rPr>
              <a:t>Présentation</a:t>
            </a:r>
            <a:r>
              <a:rPr lang="en-US" sz="7200" dirty="0">
                <a:solidFill>
                  <a:srgbClr val="000000"/>
                </a:solidFill>
                <a:latin typeface="Rosario Bold"/>
              </a:rPr>
              <a:t> de </a:t>
            </a:r>
            <a:r>
              <a:rPr lang="en-US" sz="7200" dirty="0" err="1">
                <a:solidFill>
                  <a:srgbClr val="000000"/>
                </a:solidFill>
                <a:latin typeface="Rosario Bold"/>
              </a:rPr>
              <a:t>rendu</a:t>
            </a:r>
            <a:r>
              <a:rPr lang="en-US" sz="7200" dirty="0">
                <a:solidFill>
                  <a:srgbClr val="000000"/>
                </a:solidFill>
                <a:latin typeface="Rosario Bold"/>
              </a:rPr>
              <a:t> visual et de code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029658C2-48DE-59FB-235B-709D8403B2F6}"/>
              </a:ext>
            </a:extLst>
          </p:cNvPr>
          <p:cNvGrpSpPr/>
          <p:nvPr/>
        </p:nvGrpSpPr>
        <p:grpSpPr>
          <a:xfrm rot="10734001">
            <a:off x="11525756" y="-1085189"/>
            <a:ext cx="10088919" cy="10072777"/>
            <a:chOff x="-68713" y="46650"/>
            <a:chExt cx="6350000" cy="633984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36122E55-7F95-B9D4-01FA-41A29DC77E50}"/>
                </a:ext>
              </a:extLst>
            </p:cNvPr>
            <p:cNvSpPr/>
            <p:nvPr/>
          </p:nvSpPr>
          <p:spPr>
            <a:xfrm>
              <a:off x="-68713" y="4665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79053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0BC2E8AE-06E6-89CC-2B43-B151D98B2CA5}"/>
              </a:ext>
            </a:extLst>
          </p:cNvPr>
          <p:cNvSpPr/>
          <p:nvPr/>
        </p:nvSpPr>
        <p:spPr>
          <a:xfrm>
            <a:off x="-1295400" y="2487246"/>
            <a:ext cx="9574036" cy="4637454"/>
          </a:xfrm>
          <a:prstGeom prst="roundRect">
            <a:avLst>
              <a:gd name="adj" fmla="val 4582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" name="Group 4"/>
          <p:cNvGrpSpPr/>
          <p:nvPr/>
        </p:nvGrpSpPr>
        <p:grpSpPr>
          <a:xfrm>
            <a:off x="770676" y="1785297"/>
            <a:ext cx="3455332" cy="6165317"/>
            <a:chOff x="-12509826" y="1583979"/>
            <a:chExt cx="5404331" cy="8220422"/>
          </a:xfrm>
        </p:grpSpPr>
        <p:sp>
          <p:nvSpPr>
            <p:cNvPr id="7" name="TextBox 7"/>
            <p:cNvSpPr txBox="1"/>
            <p:nvPr/>
          </p:nvSpPr>
          <p:spPr>
            <a:xfrm>
              <a:off x="-12509826" y="1583979"/>
              <a:ext cx="5404331" cy="789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5004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rgbClr val="000000"/>
                  </a:solidFill>
                  <a:latin typeface="Rosario Bold"/>
                </a:rPr>
                <a:t>Aperçu: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2509826" y="9015350"/>
              <a:ext cx="5388289" cy="789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5004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Rosario Bold"/>
                </a:rPr>
                <a:t>HTML:</a:t>
              </a:r>
              <a:endParaRPr lang="en-US" sz="3600" u="none" dirty="0">
                <a:solidFill>
                  <a:srgbClr val="000000"/>
                </a:solidFill>
                <a:latin typeface="Rosario Bold"/>
              </a:endParaRP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008704D3-B65B-08EE-818D-5C5FD0DB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57" y="3025750"/>
            <a:ext cx="6730124" cy="3554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0CF4937C-07CD-0298-7843-B930E89D8F74}"/>
              </a:ext>
            </a:extLst>
          </p:cNvPr>
          <p:cNvSpPr txBox="1"/>
          <p:nvPr/>
        </p:nvSpPr>
        <p:spPr>
          <a:xfrm>
            <a:off x="152400" y="144305"/>
            <a:ext cx="179831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Header (version mobile)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C4CEEDAF-1EE8-D0F4-4004-8D9DBC487E5E}"/>
              </a:ext>
            </a:extLst>
          </p:cNvPr>
          <p:cNvSpPr txBox="1"/>
          <p:nvPr/>
        </p:nvSpPr>
        <p:spPr>
          <a:xfrm>
            <a:off x="9982200" y="1785297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884D3C3F-F4F5-68B6-D62A-F2E155B18DCC}"/>
              </a:ext>
            </a:extLst>
          </p:cNvPr>
          <p:cNvSpPr txBox="1"/>
          <p:nvPr/>
        </p:nvSpPr>
        <p:spPr>
          <a:xfrm>
            <a:off x="10028390" y="2408198"/>
            <a:ext cx="3455332" cy="36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 dirty="0" err="1">
                <a:solidFill>
                  <a:srgbClr val="000000"/>
                </a:solidFill>
                <a:latin typeface="Inter"/>
              </a:rPr>
              <a:t>Partie</a:t>
            </a:r>
            <a:r>
              <a:rPr lang="en-US" sz="2200" dirty="0">
                <a:solidFill>
                  <a:srgbClr val="000000"/>
                </a:solidFill>
                <a:latin typeface="Inter"/>
              </a:rPr>
              <a:t> G</a:t>
            </a:r>
            <a:r>
              <a:rPr lang="en-US" sz="2200" u="none" dirty="0">
                <a:solidFill>
                  <a:srgbClr val="000000"/>
                </a:solidFill>
                <a:latin typeface="Inter"/>
              </a:rPr>
              <a:t>énérale: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9929326-1197-E52E-FDDD-8F713150A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02"/>
          <a:stretch/>
        </p:blipFill>
        <p:spPr>
          <a:xfrm>
            <a:off x="9994491" y="2902387"/>
            <a:ext cx="6083710" cy="219955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1E533367-3737-72AE-FF26-328E9D666FA2}"/>
              </a:ext>
            </a:extLst>
          </p:cNvPr>
          <p:cNvSpPr txBox="1"/>
          <p:nvPr/>
        </p:nvSpPr>
        <p:spPr>
          <a:xfrm>
            <a:off x="10028390" y="524406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FR" sz="2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2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fr-FR" sz="2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2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767.98px</a:t>
            </a:r>
            <a:r>
              <a:rPr lang="fr-FR" sz="2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 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FAADB88-E840-EEE8-0D3D-2B1385230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02" y="8088372"/>
            <a:ext cx="7736634" cy="1855959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3D3D3D7-0557-B2F1-AA7C-5279AC3BAB5E}"/>
              </a:ext>
            </a:extLst>
          </p:cNvPr>
          <p:cNvSpPr txBox="1"/>
          <p:nvPr/>
        </p:nvSpPr>
        <p:spPr>
          <a:xfrm>
            <a:off x="9982200" y="5808118"/>
            <a:ext cx="6858000" cy="42780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/**************************header*************************/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-flow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a.link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/*la marge entre l texte et la bar bleue*/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fr-F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a.link:hover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/*********************************************************/</a:t>
            </a:r>
            <a:endParaRPr lang="fr-F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5F66C3A-299F-A577-8794-21B39EBC7728}"/>
              </a:ext>
            </a:extLst>
          </p:cNvPr>
          <p:cNvSpPr/>
          <p:nvPr/>
        </p:nvSpPr>
        <p:spPr>
          <a:xfrm>
            <a:off x="-1371600" y="2487246"/>
            <a:ext cx="12192000" cy="2275254"/>
          </a:xfrm>
          <a:prstGeom prst="roundRect">
            <a:avLst>
              <a:gd name="adj" fmla="val 8889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880F7C9E-F41D-4386-7501-125677D8ABE8}"/>
              </a:ext>
            </a:extLst>
          </p:cNvPr>
          <p:cNvGrpSpPr/>
          <p:nvPr/>
        </p:nvGrpSpPr>
        <p:grpSpPr>
          <a:xfrm>
            <a:off x="770676" y="1785297"/>
            <a:ext cx="3455332" cy="5348910"/>
            <a:chOff x="-12509826" y="1583979"/>
            <a:chExt cx="5404331" cy="7131880"/>
          </a:xfrm>
        </p:grpSpPr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457D2793-C535-E5D9-3D9E-E44A37FA9B28}"/>
                </a:ext>
              </a:extLst>
            </p:cNvPr>
            <p:cNvSpPr txBox="1"/>
            <p:nvPr/>
          </p:nvSpPr>
          <p:spPr>
            <a:xfrm>
              <a:off x="-12509826" y="1583979"/>
              <a:ext cx="5404331" cy="789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5004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rgbClr val="000000"/>
                  </a:solidFill>
                  <a:latin typeface="Rosario Bold"/>
                </a:rPr>
                <a:t>Aperçu:</a:t>
              </a:r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A4724AB5-5AFC-BA17-5C5C-2C098B3615ED}"/>
                </a:ext>
              </a:extLst>
            </p:cNvPr>
            <p:cNvSpPr txBox="1"/>
            <p:nvPr/>
          </p:nvSpPr>
          <p:spPr>
            <a:xfrm>
              <a:off x="-12509826" y="7926808"/>
              <a:ext cx="5388289" cy="789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5004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Rosario Bold"/>
                </a:rPr>
                <a:t>HTML:</a:t>
              </a:r>
              <a:endParaRPr lang="en-US" sz="3600" u="none" dirty="0">
                <a:solidFill>
                  <a:srgbClr val="000000"/>
                </a:solidFill>
                <a:latin typeface="Rosario Bold"/>
              </a:endParaRPr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23CDA150-59CC-BDB0-88A7-0385D02C8F94}"/>
              </a:ext>
            </a:extLst>
          </p:cNvPr>
          <p:cNvSpPr txBox="1"/>
          <p:nvPr/>
        </p:nvSpPr>
        <p:spPr>
          <a:xfrm>
            <a:off x="11773262" y="1785297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91740E1-0E9D-8172-79F0-AE0F1CC2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02" y="7200900"/>
            <a:ext cx="7736634" cy="1855959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288BCC9A-B419-A270-C4CA-3E17E9CC8D7A}"/>
              </a:ext>
            </a:extLst>
          </p:cNvPr>
          <p:cNvSpPr txBox="1"/>
          <p:nvPr/>
        </p:nvSpPr>
        <p:spPr>
          <a:xfrm>
            <a:off x="152400" y="144305"/>
            <a:ext cx="179831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Header (version 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tablette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/Desktop)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5DD5F2B-0B52-59C3-5456-0B8445849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0"/>
          <a:stretch/>
        </p:blipFill>
        <p:spPr>
          <a:xfrm>
            <a:off x="990601" y="2862511"/>
            <a:ext cx="9448799" cy="1537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D473762-EC20-353F-E76F-A5B5E8DB2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02"/>
          <a:stretch/>
        </p:blipFill>
        <p:spPr>
          <a:xfrm>
            <a:off x="11567813" y="2466352"/>
            <a:ext cx="6083710" cy="219955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EEEEE34-A2FE-3C9D-CFF0-E7DF3D695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7813" y="5143500"/>
            <a:ext cx="6178185" cy="462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5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5972164-CDFE-5700-6D9D-2FB199291BCE}"/>
              </a:ext>
            </a:extLst>
          </p:cNvPr>
          <p:cNvSpPr/>
          <p:nvPr/>
        </p:nvSpPr>
        <p:spPr>
          <a:xfrm>
            <a:off x="609599" y="3178572"/>
            <a:ext cx="5943600" cy="8060928"/>
          </a:xfrm>
          <a:prstGeom prst="roundRect">
            <a:avLst>
              <a:gd name="adj" fmla="val 9034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6A8004-5090-70C1-A7D6-0B6D907C7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3555492"/>
            <a:ext cx="4876799" cy="3426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18CFD114-9311-44AF-F862-6100F2A9CEBB}"/>
              </a:ext>
            </a:extLst>
          </p:cNvPr>
          <p:cNvSpPr txBox="1"/>
          <p:nvPr/>
        </p:nvSpPr>
        <p:spPr>
          <a:xfrm>
            <a:off x="152400" y="144305"/>
            <a:ext cx="179831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Section Recherche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971A9022-59F4-367C-1409-DF9187E3F75E}"/>
              </a:ext>
            </a:extLst>
          </p:cNvPr>
          <p:cNvSpPr txBox="1"/>
          <p:nvPr/>
        </p:nvSpPr>
        <p:spPr>
          <a:xfrm>
            <a:off x="6915765" y="1923389"/>
            <a:ext cx="3445075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Rosario Bold"/>
              </a:rPr>
              <a:t>HTML:</a:t>
            </a:r>
            <a:endParaRPr lang="en-US" sz="3600" u="none" dirty="0">
              <a:solidFill>
                <a:srgbClr val="000000"/>
              </a:solidFill>
              <a:latin typeface="Rosario Bo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162DAFF-2B53-7842-EB09-5A0150C5A3D2}"/>
              </a:ext>
            </a:extLst>
          </p:cNvPr>
          <p:cNvSpPr txBox="1"/>
          <p:nvPr/>
        </p:nvSpPr>
        <p:spPr>
          <a:xfrm>
            <a:off x="6896100" y="2552700"/>
            <a:ext cx="10896600" cy="64633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&lt;!--main </a:t>
            </a:r>
            <a:r>
              <a:rPr lang="fr-F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Trouvez votre hébergement pour des vacances de rêve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 plein centre-ville ou en pleine nature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-bar"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fa-location-dot"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#000000"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search-text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magnifying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-glass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icon_loupe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#ffffff;display: none;"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"rechercher"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Rechercher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D031E16-484F-39AE-A5C3-517D0180C225}"/>
              </a:ext>
            </a:extLst>
          </p:cNvPr>
          <p:cNvSpPr txBox="1"/>
          <p:nvPr/>
        </p:nvSpPr>
        <p:spPr>
          <a:xfrm>
            <a:off x="838200" y="2414186"/>
            <a:ext cx="3455332" cy="59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Aperçu:</a:t>
            </a:r>
          </a:p>
        </p:txBody>
      </p:sp>
    </p:spTree>
    <p:extLst>
      <p:ext uri="{BB962C8B-B14F-4D97-AF65-F5344CB8AC3E}">
        <p14:creationId xmlns:p14="http://schemas.microsoft.com/office/powerpoint/2010/main" val="1956619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79AF332-EF25-63EB-F30C-4BE4C570DC05}"/>
              </a:ext>
            </a:extLst>
          </p:cNvPr>
          <p:cNvSpPr txBox="1"/>
          <p:nvPr/>
        </p:nvSpPr>
        <p:spPr>
          <a:xfrm>
            <a:off x="1280160" y="4399316"/>
            <a:ext cx="15712440" cy="563231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-bar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24em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.location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3.2em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-radius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border-top-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-radius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/*pour centrer horizontalement et verticalement l'icone de location*/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/*cet élément ne réduira pas sa taille lorsque l'espace disponible diminue*/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ED76A1-620F-7C2A-749F-88C03E875BC5}"/>
              </a:ext>
            </a:extLst>
          </p:cNvPr>
          <p:cNvSpPr txBox="1"/>
          <p:nvPr/>
        </p:nvSpPr>
        <p:spPr>
          <a:xfrm>
            <a:off x="1280160" y="1259995"/>
            <a:ext cx="15712440" cy="31393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/************************Recherche************************/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/*pour enlever la marge par défaut de sélecteur p*/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-block-start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-block-end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E574156-0322-391A-90AA-B993A7E75AA9}"/>
              </a:ext>
            </a:extLst>
          </p:cNvPr>
          <p:cNvSpPr/>
          <p:nvPr/>
        </p:nvSpPr>
        <p:spPr>
          <a:xfrm>
            <a:off x="10134600" y="2512132"/>
            <a:ext cx="8839200" cy="1335968"/>
          </a:xfrm>
          <a:prstGeom prst="roundRect">
            <a:avLst>
              <a:gd name="adj" fmla="val 9034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83E8144-F05A-6479-8B0B-6E185EA0661F}"/>
              </a:ext>
            </a:extLst>
          </p:cNvPr>
          <p:cNvSpPr txBox="1"/>
          <p:nvPr/>
        </p:nvSpPr>
        <p:spPr>
          <a:xfrm>
            <a:off x="152400" y="144305"/>
            <a:ext cx="179831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Section Recherche( 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tablette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 et desktop) 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AEA2C80-CED2-CDCF-CB87-E73860423573}"/>
              </a:ext>
            </a:extLst>
          </p:cNvPr>
          <p:cNvSpPr/>
          <p:nvPr/>
        </p:nvSpPr>
        <p:spPr>
          <a:xfrm>
            <a:off x="12649200" y="6286500"/>
            <a:ext cx="6019800" cy="1336054"/>
          </a:xfrm>
          <a:prstGeom prst="roundRect">
            <a:avLst>
              <a:gd name="adj" fmla="val 9034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08D78A7-D80C-D6B2-184B-7D195B06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058" y="6497327"/>
            <a:ext cx="4902742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8838118-21D0-56D4-74C5-6E93D877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447" y="2671316"/>
            <a:ext cx="7490753" cy="98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480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ACFD932-D21E-B40C-5732-14F9E9E43F47}"/>
              </a:ext>
            </a:extLst>
          </p:cNvPr>
          <p:cNvSpPr txBox="1"/>
          <p:nvPr/>
        </p:nvSpPr>
        <p:spPr>
          <a:xfrm>
            <a:off x="685800" y="1790700"/>
            <a:ext cx="16916400" cy="75713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search-text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49px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9em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</a:t>
            </a:r>
            <a:r>
              <a:rPr lang="fr-F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=49+1+1 les 1 de deux cotés de la bordure*/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border-top-right-radius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-right-radius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/*cet élément ne réduira pas sa taille lorsque l'espace disponible diminue*/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.rechercher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96BD760-90C8-000B-9046-829014291419}"/>
              </a:ext>
            </a:extLst>
          </p:cNvPr>
          <p:cNvSpPr/>
          <p:nvPr/>
        </p:nvSpPr>
        <p:spPr>
          <a:xfrm>
            <a:off x="12115800" y="3162300"/>
            <a:ext cx="6400800" cy="1336054"/>
          </a:xfrm>
          <a:prstGeom prst="roundRect">
            <a:avLst>
              <a:gd name="adj" fmla="val 9034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5666BBD-8379-557B-5404-DB4EA3BA6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529" y="3373127"/>
            <a:ext cx="4902742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FB808300-CA8E-95F0-22DC-E78C6D7B63D8}"/>
              </a:ext>
            </a:extLst>
          </p:cNvPr>
          <p:cNvSpPr txBox="1"/>
          <p:nvPr/>
        </p:nvSpPr>
        <p:spPr>
          <a:xfrm>
            <a:off x="685800" y="924997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282855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8FC922F-4852-F1A7-DC36-755812C43BC9}"/>
              </a:ext>
            </a:extLst>
          </p:cNvPr>
          <p:cNvSpPr txBox="1"/>
          <p:nvPr/>
        </p:nvSpPr>
        <p:spPr>
          <a:xfrm>
            <a:off x="1447800" y="3314700"/>
            <a:ext cx="15925800" cy="61863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fr-F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767.98px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/************************Recherche************************/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-bar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4em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52px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#c8c6c6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icon_loupe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.rechercher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/*********************************************************/</a:t>
            </a:r>
          </a:p>
          <a:p>
            <a:r>
              <a:rPr lang="fr-FR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89A9D10-1454-FE7C-57BB-33FBFD1CBC1D}"/>
              </a:ext>
            </a:extLst>
          </p:cNvPr>
          <p:cNvSpPr txBox="1"/>
          <p:nvPr/>
        </p:nvSpPr>
        <p:spPr>
          <a:xfrm>
            <a:off x="685800" y="419100"/>
            <a:ext cx="16459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Rosario Bold"/>
              </a:rPr>
              <a:t>Section Recherche (mobile) </a:t>
            </a:r>
            <a:endParaRPr lang="fr-FR" sz="7200" dirty="0">
              <a:solidFill>
                <a:srgbClr val="000000"/>
              </a:solidFill>
              <a:latin typeface="Rosario Bold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ACF0F79-3E20-15FD-7E55-25FF8CE7A998}"/>
              </a:ext>
            </a:extLst>
          </p:cNvPr>
          <p:cNvSpPr/>
          <p:nvPr/>
        </p:nvSpPr>
        <p:spPr>
          <a:xfrm>
            <a:off x="12877800" y="4713965"/>
            <a:ext cx="5867400" cy="1336054"/>
          </a:xfrm>
          <a:prstGeom prst="roundRect">
            <a:avLst>
              <a:gd name="adj" fmla="val 9034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7A540F6-D339-FFC2-878E-1FFBBC53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0" y="4946080"/>
            <a:ext cx="4660920" cy="85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0E9C7DF1-1166-20D1-DD73-AD5574E13F51}"/>
              </a:ext>
            </a:extLst>
          </p:cNvPr>
          <p:cNvSpPr txBox="1"/>
          <p:nvPr/>
        </p:nvSpPr>
        <p:spPr>
          <a:xfrm>
            <a:off x="1447800" y="2476500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35465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8298489" y="495300"/>
            <a:ext cx="5590580" cy="8801100"/>
          </a:xfrm>
          <a:custGeom>
            <a:avLst/>
            <a:gdLst/>
            <a:ahLst/>
            <a:cxnLst/>
            <a:rect l="l" t="t" r="r" b="b"/>
            <a:pathLst>
              <a:path w="11443955" h="10965389">
                <a:moveTo>
                  <a:pt x="0" y="0"/>
                </a:moveTo>
                <a:lnTo>
                  <a:pt x="11443954" y="0"/>
                </a:lnTo>
                <a:lnTo>
                  <a:pt x="11443954" y="10965389"/>
                </a:lnTo>
                <a:lnTo>
                  <a:pt x="0" y="10965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8" name="Group 8"/>
          <p:cNvGrpSpPr/>
          <p:nvPr/>
        </p:nvGrpSpPr>
        <p:grpSpPr>
          <a:xfrm>
            <a:off x="10883115" y="0"/>
            <a:ext cx="7404885" cy="10287000"/>
            <a:chOff x="0" y="0"/>
            <a:chExt cx="9873180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3721" b="3721"/>
            <a:stretch>
              <a:fillRect/>
            </a:stretch>
          </p:blipFill>
          <p:spPr>
            <a:xfrm>
              <a:off x="0" y="0"/>
              <a:ext cx="9873180" cy="13716000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0868890" y="-181841"/>
            <a:ext cx="7419110" cy="10624705"/>
          </a:xfrm>
          <a:custGeom>
            <a:avLst/>
            <a:gdLst/>
            <a:ahLst/>
            <a:cxnLst/>
            <a:rect l="l" t="t" r="r" b="b"/>
            <a:pathLst>
              <a:path w="7419110" h="10624705">
                <a:moveTo>
                  <a:pt x="0" y="0"/>
                </a:moveTo>
                <a:lnTo>
                  <a:pt x="7419110" y="0"/>
                </a:lnTo>
                <a:lnTo>
                  <a:pt x="7419110" y="10624705"/>
                </a:lnTo>
                <a:lnTo>
                  <a:pt x="0" y="106247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0067" r="-11405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12"/>
          <p:cNvGrpSpPr/>
          <p:nvPr/>
        </p:nvGrpSpPr>
        <p:grpSpPr>
          <a:xfrm>
            <a:off x="179278" y="1906673"/>
            <a:ext cx="10388057" cy="6888223"/>
            <a:chOff x="-526312" y="85725"/>
            <a:chExt cx="13850743" cy="918429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5725"/>
              <a:ext cx="12936343" cy="1717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27"/>
                </a:lnSpc>
              </a:pPr>
              <a:r>
                <a:rPr lang="en-US" sz="9199">
                  <a:solidFill>
                    <a:srgbClr val="000000"/>
                  </a:solidFill>
                  <a:latin typeface="Rosario Bold"/>
                </a:rPr>
                <a:t> </a:t>
              </a:r>
            </a:p>
            <a:p>
              <a:pPr>
                <a:lnSpc>
                  <a:spcPts val="110"/>
                </a:lnSpc>
              </a:pPr>
              <a:endParaRPr lang="en-US" sz="9199">
                <a:solidFill>
                  <a:srgbClr val="000000"/>
                </a:solidFill>
                <a:latin typeface="Rosario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526312" y="128287"/>
              <a:ext cx="13850743" cy="91417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98826" lvl="1" indent="-399413" algn="just">
                <a:lnSpc>
                  <a:spcPts val="9175"/>
                </a:lnSpc>
                <a:buFont typeface="Arial"/>
                <a:buChar char="•"/>
              </a:pPr>
              <a:r>
                <a:rPr lang="fr-FR" sz="2400" dirty="0">
                  <a:solidFill>
                    <a:srgbClr val="000000"/>
                  </a:solidFill>
                  <a:latin typeface="Inter"/>
                </a:rPr>
                <a:t>Une entreprise de commande de repas en ligne. </a:t>
              </a:r>
              <a:endParaRPr lang="en-US" sz="2400" dirty="0">
                <a:solidFill>
                  <a:srgbClr val="000000"/>
                </a:solidFill>
                <a:latin typeface="Inter"/>
              </a:endParaRPr>
            </a:p>
            <a:p>
              <a:pPr marL="798826" lvl="1" indent="-399413" algn="just">
                <a:lnSpc>
                  <a:spcPts val="9175"/>
                </a:lnSpc>
                <a:buFont typeface="Arial"/>
                <a:buChar char="•"/>
              </a:pPr>
              <a:r>
                <a:rPr lang="fr-FR" sz="2400" dirty="0">
                  <a:solidFill>
                    <a:srgbClr val="000000"/>
                  </a:solidFill>
                  <a:latin typeface="Inter"/>
                </a:rPr>
                <a:t>Elle souhaite ouvrir ses services à Paris. </a:t>
              </a:r>
            </a:p>
            <a:p>
              <a:pPr marL="798826" lvl="1" indent="-399413" algn="just">
                <a:lnSpc>
                  <a:spcPts val="9175"/>
                </a:lnSpc>
                <a:buFont typeface="Arial"/>
                <a:buChar char="•"/>
              </a:pPr>
              <a:r>
                <a:rPr lang="fr-FR" sz="2400" dirty="0">
                  <a:solidFill>
                    <a:srgbClr val="000000"/>
                  </a:solidFill>
                  <a:latin typeface="Inter"/>
                </a:rPr>
                <a:t>Ses objectifs </a:t>
              </a:r>
            </a:p>
            <a:p>
              <a:pPr marL="1199513" lvl="2" indent="-342900" algn="just">
                <a:lnSpc>
                  <a:spcPts val="9175"/>
                </a:lnSpc>
                <a:buFont typeface="Courier New" panose="02070309020205020404" pitchFamily="49" charset="0"/>
                <a:buChar char="o"/>
              </a:pPr>
              <a:r>
                <a:rPr lang="fr-FR" sz="2400" dirty="0">
                  <a:solidFill>
                    <a:srgbClr val="000000"/>
                  </a:solidFill>
                  <a:latin typeface="Inter"/>
                </a:rPr>
                <a:t>Développer un site proposant le menu de 4 grands restaurants parisiens.</a:t>
              </a:r>
            </a:p>
            <a:p>
              <a:pPr marL="1199513" lvl="2" indent="-342900" algn="just">
                <a:lnSpc>
                  <a:spcPts val="9175"/>
                </a:lnSpc>
                <a:buFont typeface="Courier New" panose="02070309020205020404" pitchFamily="49" charset="0"/>
                <a:buChar char="o"/>
              </a:pPr>
              <a:r>
                <a:rPr lang="fr-FR" sz="2400" dirty="0">
                  <a:solidFill>
                    <a:srgbClr val="000000"/>
                  </a:solidFill>
                  <a:latin typeface="Inter"/>
                </a:rPr>
                <a:t>Permettre la réservation en ligne et la composition de menus. 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E71697F-EB6A-A64B-6278-D0D233DFC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401" y="0"/>
            <a:ext cx="8229600" cy="10287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67E5ED6-EE81-5C5E-94F4-D62EB71E5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936" y="991630"/>
            <a:ext cx="5411228" cy="9469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862EFA1-BF75-FDEC-F5AE-45D49FAF3FE5}"/>
              </a:ext>
            </a:extLst>
          </p:cNvPr>
          <p:cNvSpPr/>
          <p:nvPr/>
        </p:nvSpPr>
        <p:spPr>
          <a:xfrm>
            <a:off x="609599" y="3086100"/>
            <a:ext cx="5943600" cy="9067800"/>
          </a:xfrm>
          <a:prstGeom prst="roundRect">
            <a:avLst>
              <a:gd name="adj" fmla="val 9034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E45468-43A9-7349-5F9C-B3899E492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24300"/>
            <a:ext cx="5127535" cy="2670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A75688-6F35-4385-4497-BBE7621FAA5F}"/>
              </a:ext>
            </a:extLst>
          </p:cNvPr>
          <p:cNvSpPr txBox="1"/>
          <p:nvPr/>
        </p:nvSpPr>
        <p:spPr>
          <a:xfrm>
            <a:off x="7049729" y="2628900"/>
            <a:ext cx="11048999" cy="70173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&lt;!--main </a:t>
            </a:r>
            <a:r>
              <a:rPr lang="fr-F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--&gt;</a:t>
            </a:r>
            <a:endParaRPr lang="fr-FR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-section"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Filtres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fa-money-bill-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wave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#0065fc;"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filter_p_text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Économique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sharp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#0065fc;"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filter_p_text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Familial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heart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#0065fc;"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filter_p_text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Romantique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fire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#0065fc;"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filter_p_text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Nos pépites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48DDDDE-B151-447A-523E-AB780331FA40}"/>
              </a:ext>
            </a:extLst>
          </p:cNvPr>
          <p:cNvSpPr txBox="1"/>
          <p:nvPr/>
        </p:nvSpPr>
        <p:spPr>
          <a:xfrm>
            <a:off x="152400" y="144305"/>
            <a:ext cx="179831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Section 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Filtre</a:t>
            </a:r>
            <a:endParaRPr lang="en-US" sz="7200" u="none" dirty="0">
              <a:solidFill>
                <a:srgbClr val="000000"/>
              </a:solidFill>
              <a:latin typeface="Rosario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C69F8-8F94-C4A7-4733-5BAF529EF85C}"/>
              </a:ext>
            </a:extLst>
          </p:cNvPr>
          <p:cNvSpPr txBox="1"/>
          <p:nvPr/>
        </p:nvSpPr>
        <p:spPr>
          <a:xfrm>
            <a:off x="838200" y="2494349"/>
            <a:ext cx="3455332" cy="59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Aperçu: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38A2C82-609F-AFC5-80C8-743B6D5CA4B2}"/>
              </a:ext>
            </a:extLst>
          </p:cNvPr>
          <p:cNvSpPr txBox="1"/>
          <p:nvPr/>
        </p:nvSpPr>
        <p:spPr>
          <a:xfrm>
            <a:off x="7049729" y="2037112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Rosario Bold"/>
              </a:rPr>
              <a:t>HTML</a:t>
            </a: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47603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DC91F51-96F6-C8FA-6D5C-38A3CB6419CA}"/>
              </a:ext>
            </a:extLst>
          </p:cNvPr>
          <p:cNvSpPr txBox="1"/>
          <p:nvPr/>
        </p:nvSpPr>
        <p:spPr>
          <a:xfrm>
            <a:off x="6934200" y="2161699"/>
            <a:ext cx="10363200" cy="78483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-section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-flow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-wrap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-gap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-gap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/*normalement c'est flex:50% pour que chaque élément prend la </a:t>
            </a:r>
            <a:r>
              <a:rPr lang="fr-F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moitier</a:t>
            </a:r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de la ligne 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  22px: 10px(gap entre les éléments + (3px*4)(la bordure des quatre cotés)*/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0%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)/2);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sizing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#F2F2F2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A8CDB00-286E-B78E-B7F5-57A8771C4746}"/>
              </a:ext>
            </a:extLst>
          </p:cNvPr>
          <p:cNvSpPr/>
          <p:nvPr/>
        </p:nvSpPr>
        <p:spPr>
          <a:xfrm>
            <a:off x="609599" y="2781300"/>
            <a:ext cx="5943600" cy="9144000"/>
          </a:xfrm>
          <a:prstGeom prst="roundRect">
            <a:avLst>
              <a:gd name="adj" fmla="val 9034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37918A-0BDD-BC7D-2B96-49F5A6F3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24300"/>
            <a:ext cx="5127535" cy="2670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24958B-A7DD-4A7F-FB4E-8BD74A242394}"/>
              </a:ext>
            </a:extLst>
          </p:cNvPr>
          <p:cNvSpPr txBox="1"/>
          <p:nvPr/>
        </p:nvSpPr>
        <p:spPr>
          <a:xfrm>
            <a:off x="152400" y="144305"/>
            <a:ext cx="179831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Section 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Filtre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 (Mobile)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11719DF-38FB-DF69-C6AF-54A4712C24F5}"/>
              </a:ext>
            </a:extLst>
          </p:cNvPr>
          <p:cNvSpPr txBox="1"/>
          <p:nvPr/>
        </p:nvSpPr>
        <p:spPr>
          <a:xfrm>
            <a:off x="762000" y="2042999"/>
            <a:ext cx="3455332" cy="59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Aperçu: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E4DC282-A0EC-CE15-2470-8E7DD63691C8}"/>
              </a:ext>
            </a:extLst>
          </p:cNvPr>
          <p:cNvSpPr txBox="1"/>
          <p:nvPr/>
        </p:nvSpPr>
        <p:spPr>
          <a:xfrm>
            <a:off x="6934200" y="1451211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4202707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CE8DE4B-6344-3103-1D8C-AD178CD1E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200" y="5905500"/>
            <a:ext cx="8386763" cy="392773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EBB234-9EF6-9CE4-D2B0-BC893042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4891"/>
            <a:ext cx="6595682" cy="28691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A8C81B-8046-9237-B06C-EA614AE84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315" y="1759888"/>
            <a:ext cx="7384421" cy="32006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5FFB96F-E5DB-74CB-67FF-AFF84B2815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29"/>
          <a:stretch/>
        </p:blipFill>
        <p:spPr>
          <a:xfrm>
            <a:off x="7052127" y="2306800"/>
            <a:ext cx="4183743" cy="2211129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52F7823-739B-93D7-D7A7-CF14818ADCFC}"/>
              </a:ext>
            </a:extLst>
          </p:cNvPr>
          <p:cNvSpPr txBox="1"/>
          <p:nvPr/>
        </p:nvSpPr>
        <p:spPr>
          <a:xfrm>
            <a:off x="152400" y="144305"/>
            <a:ext cx="179831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Section 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Filtre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 (Mobile)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EB1BD443-D545-70F6-ACD4-C2840B51E000}"/>
              </a:ext>
            </a:extLst>
          </p:cNvPr>
          <p:cNvSpPr txBox="1"/>
          <p:nvPr/>
        </p:nvSpPr>
        <p:spPr>
          <a:xfrm>
            <a:off x="4648200" y="5341487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2516162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01C73B5-3F42-635A-83C9-5A0F1530FCA1}"/>
              </a:ext>
            </a:extLst>
          </p:cNvPr>
          <p:cNvSpPr/>
          <p:nvPr/>
        </p:nvSpPr>
        <p:spPr>
          <a:xfrm>
            <a:off x="251490" y="6134099"/>
            <a:ext cx="19712909" cy="3024605"/>
          </a:xfrm>
          <a:prstGeom prst="roundRect">
            <a:avLst>
              <a:gd name="adj" fmla="val 8889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74D978D-F053-C714-8E1E-D62959A2D939}"/>
              </a:ext>
            </a:extLst>
          </p:cNvPr>
          <p:cNvSpPr/>
          <p:nvPr/>
        </p:nvSpPr>
        <p:spPr>
          <a:xfrm>
            <a:off x="-1905000" y="2667616"/>
            <a:ext cx="20040599" cy="3024606"/>
          </a:xfrm>
          <a:prstGeom prst="roundRect">
            <a:avLst>
              <a:gd name="adj" fmla="val 8889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A88D2-715F-D1D0-BF07-1A06D971BFDD}"/>
              </a:ext>
            </a:extLst>
          </p:cNvPr>
          <p:cNvSpPr txBox="1"/>
          <p:nvPr/>
        </p:nvSpPr>
        <p:spPr>
          <a:xfrm>
            <a:off x="152400" y="144305"/>
            <a:ext cx="179831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Section 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Filtre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 (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Tablette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858F9C-750A-6E05-C46F-F6FB199690A1}"/>
              </a:ext>
            </a:extLst>
          </p:cNvPr>
          <p:cNvSpPr txBox="1"/>
          <p:nvPr/>
        </p:nvSpPr>
        <p:spPr>
          <a:xfrm>
            <a:off x="11372719" y="3178513"/>
            <a:ext cx="6294402" cy="20159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-section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25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-direction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row-gap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25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fr-FR" sz="2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A1727C3-02F3-712D-7D83-B4830B51C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449091"/>
            <a:ext cx="912841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40278CB-EDC8-CBC7-2692-B7C12B713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9" y="7072055"/>
            <a:ext cx="10595620" cy="1434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4028E44-17FC-AC10-5980-CD867B870C25}"/>
              </a:ext>
            </a:extLst>
          </p:cNvPr>
          <p:cNvSpPr txBox="1"/>
          <p:nvPr/>
        </p:nvSpPr>
        <p:spPr>
          <a:xfrm>
            <a:off x="11975568" y="6638433"/>
            <a:ext cx="5691553" cy="20159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-direction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2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67C6DB4A-FDAD-A8DE-4B57-45C0B713D20C}"/>
              </a:ext>
            </a:extLst>
          </p:cNvPr>
          <p:cNvSpPr txBox="1"/>
          <p:nvPr/>
        </p:nvSpPr>
        <p:spPr>
          <a:xfrm>
            <a:off x="1143000" y="2806160"/>
            <a:ext cx="3455332" cy="59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Aperçu: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CD9072CB-4991-5117-9AE1-988D0614EC2B}"/>
              </a:ext>
            </a:extLst>
          </p:cNvPr>
          <p:cNvSpPr txBox="1"/>
          <p:nvPr/>
        </p:nvSpPr>
        <p:spPr>
          <a:xfrm>
            <a:off x="620879" y="6402031"/>
            <a:ext cx="3455332" cy="59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Aperçu: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84CF30F4-DF8E-EEA4-75DA-978899D4814E}"/>
              </a:ext>
            </a:extLst>
          </p:cNvPr>
          <p:cNvSpPr txBox="1"/>
          <p:nvPr/>
        </p:nvSpPr>
        <p:spPr>
          <a:xfrm>
            <a:off x="11372719" y="2627171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B588A774-20FE-60C4-EB52-19A2B2FBE9FB}"/>
              </a:ext>
            </a:extLst>
          </p:cNvPr>
          <p:cNvSpPr txBox="1"/>
          <p:nvPr/>
        </p:nvSpPr>
        <p:spPr>
          <a:xfrm>
            <a:off x="11979392" y="6069505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2243512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74D978D-F053-C714-8E1E-D62959A2D939}"/>
              </a:ext>
            </a:extLst>
          </p:cNvPr>
          <p:cNvSpPr/>
          <p:nvPr/>
        </p:nvSpPr>
        <p:spPr>
          <a:xfrm>
            <a:off x="2781796" y="2367728"/>
            <a:ext cx="12649201" cy="8458200"/>
          </a:xfrm>
          <a:prstGeom prst="roundRect">
            <a:avLst>
              <a:gd name="adj" fmla="val 8889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A88D2-715F-D1D0-BF07-1A06D971BFDD}"/>
              </a:ext>
            </a:extLst>
          </p:cNvPr>
          <p:cNvSpPr txBox="1"/>
          <p:nvPr/>
        </p:nvSpPr>
        <p:spPr>
          <a:xfrm>
            <a:off x="152400" y="144305"/>
            <a:ext cx="17983199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000000"/>
                </a:solidFill>
                <a:latin typeface="Rosario Bold"/>
              </a:rPr>
              <a:t>Section </a:t>
            </a:r>
            <a:r>
              <a:rPr lang="en-US" sz="8000" u="none" dirty="0" err="1">
                <a:solidFill>
                  <a:srgbClr val="000000"/>
                </a:solidFill>
                <a:latin typeface="Rosario Bold"/>
              </a:rPr>
              <a:t>Filtre</a:t>
            </a:r>
            <a:r>
              <a:rPr lang="en-US" sz="8000" u="none" dirty="0">
                <a:solidFill>
                  <a:srgbClr val="000000"/>
                </a:solidFill>
                <a:latin typeface="Rosario Bold"/>
              </a:rPr>
              <a:t> (Desktop)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858F9C-750A-6E05-C46F-F6FB199690A1}"/>
              </a:ext>
            </a:extLst>
          </p:cNvPr>
          <p:cNvSpPr txBox="1"/>
          <p:nvPr/>
        </p:nvSpPr>
        <p:spPr>
          <a:xfrm>
            <a:off x="5649441" y="6739228"/>
            <a:ext cx="6294402" cy="25853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-section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4B9806-5DB0-08C8-6335-4333FA82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32" y="3808608"/>
            <a:ext cx="11017528" cy="1489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A58AD94B-7844-E817-2963-C44A2FC206B4}"/>
              </a:ext>
            </a:extLst>
          </p:cNvPr>
          <p:cNvSpPr txBox="1"/>
          <p:nvPr/>
        </p:nvSpPr>
        <p:spPr>
          <a:xfrm>
            <a:off x="3612872" y="3022132"/>
            <a:ext cx="3455332" cy="59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Aperçu: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3491693F-2AC3-D1D3-C9FA-F96D74B4736B}"/>
              </a:ext>
            </a:extLst>
          </p:cNvPr>
          <p:cNvSpPr txBox="1"/>
          <p:nvPr/>
        </p:nvSpPr>
        <p:spPr>
          <a:xfrm>
            <a:off x="5649441" y="6005040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543025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739EBB9-B186-1231-F35E-5C37F09F45E2}"/>
              </a:ext>
            </a:extLst>
          </p:cNvPr>
          <p:cNvSpPr/>
          <p:nvPr/>
        </p:nvSpPr>
        <p:spPr>
          <a:xfrm>
            <a:off x="594408" y="1657453"/>
            <a:ext cx="4800600" cy="9575730"/>
          </a:xfrm>
          <a:prstGeom prst="roundRect">
            <a:avLst>
              <a:gd name="adj" fmla="val 9034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6A6E5E-1DD9-8463-A34D-6DB238A8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43100"/>
            <a:ext cx="3551017" cy="8537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CDA48-0BB9-7F12-3268-4C34DB8B0D05}"/>
              </a:ext>
            </a:extLst>
          </p:cNvPr>
          <p:cNvSpPr txBox="1"/>
          <p:nvPr/>
        </p:nvSpPr>
        <p:spPr>
          <a:xfrm>
            <a:off x="152400" y="144305"/>
            <a:ext cx="179831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Section 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Hébergements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 et 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Populaires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 (Mobile)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2920EE-6B69-99AB-3327-362B1FEE6AB8}"/>
              </a:ext>
            </a:extLst>
          </p:cNvPr>
          <p:cNvSpPr txBox="1"/>
          <p:nvPr/>
        </p:nvSpPr>
        <p:spPr>
          <a:xfrm>
            <a:off x="7315200" y="4266337"/>
            <a:ext cx="9284676" cy="24006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/*Pour inverser l'ordre d'affichage : Les plus populaires s'affiche avant!*/</a:t>
            </a:r>
            <a:endParaRPr lang="fr-FR" sz="2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hebergements</a:t>
            </a:r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-and-populaires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-direction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fr-FR" sz="2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-reverse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092F086-C53D-6940-1C5E-9088A0C01F8C}"/>
              </a:ext>
            </a:extLst>
          </p:cNvPr>
          <p:cNvSpPr txBox="1"/>
          <p:nvPr/>
        </p:nvSpPr>
        <p:spPr>
          <a:xfrm>
            <a:off x="838200" y="1016346"/>
            <a:ext cx="3455332" cy="59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Aperçu: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35AF859-04B0-F307-C60C-4712D164483E}"/>
              </a:ext>
            </a:extLst>
          </p:cNvPr>
          <p:cNvSpPr txBox="1"/>
          <p:nvPr/>
        </p:nvSpPr>
        <p:spPr>
          <a:xfrm>
            <a:off x="7345680" y="3682169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3470809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71AC5C4-F62A-96D1-6773-8F011A3979A0}"/>
              </a:ext>
            </a:extLst>
          </p:cNvPr>
          <p:cNvSpPr/>
          <p:nvPr/>
        </p:nvSpPr>
        <p:spPr>
          <a:xfrm>
            <a:off x="-1295400" y="1943100"/>
            <a:ext cx="9574036" cy="7772400"/>
          </a:xfrm>
          <a:prstGeom prst="roundRect">
            <a:avLst>
              <a:gd name="adj" fmla="val 8121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D627184-E448-AA11-75E0-BF4F28C93144}"/>
              </a:ext>
            </a:extLst>
          </p:cNvPr>
          <p:cNvSpPr txBox="1"/>
          <p:nvPr/>
        </p:nvSpPr>
        <p:spPr>
          <a:xfrm>
            <a:off x="152400" y="144305"/>
            <a:ext cx="179831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Section 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Hébergements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 et 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Populaires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 (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Tablette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77CCD0-9FEA-1A41-17F7-3A8E9922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9228"/>
            <a:ext cx="7086600" cy="7240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8C0B92-833E-F7D0-345E-AA1F0244280F}"/>
              </a:ext>
            </a:extLst>
          </p:cNvPr>
          <p:cNvSpPr txBox="1"/>
          <p:nvPr/>
        </p:nvSpPr>
        <p:spPr>
          <a:xfrm>
            <a:off x="9583615" y="4457700"/>
            <a:ext cx="7620000" cy="20159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hebergements</a:t>
            </a:r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-and-populaires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-direction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DA63F10E-E856-3AAC-A949-2B12652AAE44}"/>
              </a:ext>
            </a:extLst>
          </p:cNvPr>
          <p:cNvSpPr txBox="1"/>
          <p:nvPr/>
        </p:nvSpPr>
        <p:spPr>
          <a:xfrm>
            <a:off x="697568" y="1363798"/>
            <a:ext cx="3455332" cy="59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Aperçu: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79131F1-60B0-D9E2-9512-ABDA2CDB52E8}"/>
              </a:ext>
            </a:extLst>
          </p:cNvPr>
          <p:cNvSpPr txBox="1"/>
          <p:nvPr/>
        </p:nvSpPr>
        <p:spPr>
          <a:xfrm>
            <a:off x="9583615" y="3858292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2240222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F40BF66-A728-9CC9-37F7-865ED2D58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3" r="3719"/>
          <a:stretch/>
        </p:blipFill>
        <p:spPr>
          <a:xfrm>
            <a:off x="9952892" y="1828800"/>
            <a:ext cx="7344507" cy="47967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3030FD4-2D4F-80D7-2177-97460E93C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95" y="1828800"/>
            <a:ext cx="8066514" cy="479672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C3EC315-3EC1-4CF2-BC27-C2E41E929D8E}"/>
              </a:ext>
            </a:extLst>
          </p:cNvPr>
          <p:cNvSpPr txBox="1"/>
          <p:nvPr/>
        </p:nvSpPr>
        <p:spPr>
          <a:xfrm>
            <a:off x="4800600" y="7834952"/>
            <a:ext cx="9144000" cy="12464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hebergements-cards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A2AB458-BAA2-12EC-DDFB-0AE1C41658E1}"/>
              </a:ext>
            </a:extLst>
          </p:cNvPr>
          <p:cNvSpPr/>
          <p:nvPr/>
        </p:nvSpPr>
        <p:spPr>
          <a:xfrm>
            <a:off x="8496300" y="4457700"/>
            <a:ext cx="1295400" cy="4572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196A5989-5451-8F47-6FC3-EDCBCC2628F1}"/>
              </a:ext>
            </a:extLst>
          </p:cNvPr>
          <p:cNvSpPr txBox="1"/>
          <p:nvPr/>
        </p:nvSpPr>
        <p:spPr>
          <a:xfrm>
            <a:off x="533400" y="1104900"/>
            <a:ext cx="3455332" cy="59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Aperçu: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E250AB1-B7E4-BDAF-0554-75CC98F765C1}"/>
              </a:ext>
            </a:extLst>
          </p:cNvPr>
          <p:cNvSpPr txBox="1"/>
          <p:nvPr/>
        </p:nvSpPr>
        <p:spPr>
          <a:xfrm>
            <a:off x="10169813" y="1104899"/>
            <a:ext cx="3455332" cy="59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Aperçu: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F8550698-FABF-C394-A69F-E251BBE8B9FA}"/>
              </a:ext>
            </a:extLst>
          </p:cNvPr>
          <p:cNvSpPr txBox="1"/>
          <p:nvPr/>
        </p:nvSpPr>
        <p:spPr>
          <a:xfrm>
            <a:off x="4845877" y="7243164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2343772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61D179-2207-D4A9-D9F9-54823FD4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32" y="2150075"/>
            <a:ext cx="5867400" cy="2915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BBDA3C4-1C29-76FB-95EC-078FC35B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057" y="2134098"/>
            <a:ext cx="5410523" cy="291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5652F9-7290-E9A9-927A-94F2411FE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3253" y="2150074"/>
            <a:ext cx="5257801" cy="2915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77A7F84C-A5C6-8F70-CFF6-F498E31469B4}"/>
              </a:ext>
            </a:extLst>
          </p:cNvPr>
          <p:cNvSpPr txBox="1"/>
          <p:nvPr/>
        </p:nvSpPr>
        <p:spPr>
          <a:xfrm>
            <a:off x="152400" y="144305"/>
            <a:ext cx="1798319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Section 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Activités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 (</a:t>
            </a:r>
            <a:r>
              <a:rPr lang="en-US" sz="7200" u="none" dirty="0" err="1">
                <a:solidFill>
                  <a:srgbClr val="000000"/>
                </a:solidFill>
                <a:latin typeface="Rosario Bold"/>
              </a:rPr>
              <a:t>Tablette</a:t>
            </a:r>
            <a:r>
              <a:rPr lang="en-US" sz="7200" u="none" dirty="0">
                <a:solidFill>
                  <a:srgbClr val="000000"/>
                </a:solidFill>
                <a:latin typeface="Rosario Bold"/>
              </a:rPr>
              <a:t>)</a:t>
            </a:r>
          </a:p>
        </p:txBody>
      </p:sp>
      <p:sp>
        <p:nvSpPr>
          <p:cNvPr id="22" name="Flèche : courbe vers le haut 21">
            <a:extLst>
              <a:ext uri="{FF2B5EF4-FFF2-40B4-BE49-F238E27FC236}">
                <a16:creationId xmlns:a16="http://schemas.microsoft.com/office/drawing/2014/main" id="{AFEE529C-B2EA-46A8-80D6-97FE30CEA1A6}"/>
              </a:ext>
            </a:extLst>
          </p:cNvPr>
          <p:cNvSpPr/>
          <p:nvPr/>
        </p:nvSpPr>
        <p:spPr>
          <a:xfrm>
            <a:off x="5702711" y="5321296"/>
            <a:ext cx="1447800" cy="698228"/>
          </a:xfrm>
          <a:prstGeom prst="curvedUpArrow">
            <a:avLst/>
          </a:prstGeom>
          <a:solidFill>
            <a:srgbClr val="FFC000"/>
          </a:solidFill>
          <a:ln>
            <a:solidFill>
              <a:srgbClr val="FDD8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A7464D8-CF8F-6E88-B474-BFC83A1B03DD}"/>
              </a:ext>
            </a:extLst>
          </p:cNvPr>
          <p:cNvSpPr txBox="1"/>
          <p:nvPr/>
        </p:nvSpPr>
        <p:spPr>
          <a:xfrm>
            <a:off x="1905000" y="6326847"/>
            <a:ext cx="6248400" cy="24006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card-activites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439px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/*pour adapter le texte au container*/</a:t>
            </a:r>
            <a:endParaRPr lang="fr-FR" sz="2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}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119557B-2A7D-AF2C-EB5E-1F167C1FA3B0}"/>
              </a:ext>
            </a:extLst>
          </p:cNvPr>
          <p:cNvSpPr txBox="1"/>
          <p:nvPr/>
        </p:nvSpPr>
        <p:spPr>
          <a:xfrm>
            <a:off x="9155242" y="6019522"/>
            <a:ext cx="7553462" cy="35548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activites-cards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380px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}</a:t>
            </a:r>
            <a:b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activites-cards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25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2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2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380px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        </a:t>
            </a:r>
          </a:p>
          <a:p>
            <a:r>
              <a:rPr lang="fr-FR" sz="25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2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fr-FR" sz="2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-items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2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}</a:t>
            </a:r>
          </a:p>
          <a:p>
            <a:r>
              <a:rPr lang="fr-FR" sz="2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</a:t>
            </a:r>
          </a:p>
        </p:txBody>
      </p:sp>
      <p:sp>
        <p:nvSpPr>
          <p:cNvPr id="30" name="Flèche : courbe vers le haut 29">
            <a:extLst>
              <a:ext uri="{FF2B5EF4-FFF2-40B4-BE49-F238E27FC236}">
                <a16:creationId xmlns:a16="http://schemas.microsoft.com/office/drawing/2014/main" id="{3B64A510-536F-5645-8D91-E832A6BD0976}"/>
              </a:ext>
            </a:extLst>
          </p:cNvPr>
          <p:cNvSpPr/>
          <p:nvPr/>
        </p:nvSpPr>
        <p:spPr>
          <a:xfrm>
            <a:off x="11734800" y="5221678"/>
            <a:ext cx="1447800" cy="533400"/>
          </a:xfrm>
          <a:prstGeom prst="curvedUpArrow">
            <a:avLst/>
          </a:prstGeom>
          <a:solidFill>
            <a:srgbClr val="FFC000"/>
          </a:solidFill>
          <a:ln>
            <a:solidFill>
              <a:srgbClr val="FDD8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7F35A626-CDC0-1C88-E2E9-B8009FD30F84}"/>
              </a:ext>
            </a:extLst>
          </p:cNvPr>
          <p:cNvSpPr txBox="1"/>
          <p:nvPr/>
        </p:nvSpPr>
        <p:spPr>
          <a:xfrm>
            <a:off x="1905000" y="5755078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AA398D12-30A2-B770-DF26-8AC76DC1037F}"/>
              </a:ext>
            </a:extLst>
          </p:cNvPr>
          <p:cNvSpPr txBox="1"/>
          <p:nvPr/>
        </p:nvSpPr>
        <p:spPr>
          <a:xfrm>
            <a:off x="9143999" y="5459184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</p:spTree>
    <p:extLst>
      <p:ext uri="{BB962C8B-B14F-4D97-AF65-F5344CB8AC3E}">
        <p14:creationId xmlns:p14="http://schemas.microsoft.com/office/powerpoint/2010/main" val="99787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9" grpId="0" animBg="1"/>
      <p:bldP spid="30" grpId="0" animBg="1"/>
      <p:bldP spid="31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0800" y="-222868"/>
            <a:ext cx="12413227" cy="10732736"/>
          </a:xfrm>
          <a:custGeom>
            <a:avLst/>
            <a:gdLst/>
            <a:ahLst/>
            <a:cxnLst/>
            <a:rect l="l" t="t" r="r" b="b"/>
            <a:pathLst>
              <a:path w="12413227" h="10732736">
                <a:moveTo>
                  <a:pt x="0" y="0"/>
                </a:moveTo>
                <a:lnTo>
                  <a:pt x="12413228" y="0"/>
                </a:lnTo>
                <a:lnTo>
                  <a:pt x="12413228" y="10732736"/>
                </a:lnTo>
                <a:lnTo>
                  <a:pt x="0" y="10732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6352494" y="4027809"/>
            <a:ext cx="678180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72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000000"/>
                </a:solidFill>
                <a:latin typeface="Rosario Bold"/>
              </a:rPr>
              <a:t>Merci pour </a:t>
            </a:r>
            <a:r>
              <a:rPr lang="en-US" sz="8000" u="none" dirty="0" err="1">
                <a:solidFill>
                  <a:srgbClr val="000000"/>
                </a:solidFill>
                <a:latin typeface="Rosario Bold"/>
              </a:rPr>
              <a:t>votre</a:t>
            </a:r>
            <a:r>
              <a:rPr lang="en-US" sz="8000" u="none" dirty="0">
                <a:solidFill>
                  <a:srgbClr val="000000"/>
                </a:solidFill>
                <a:latin typeface="Rosario Bold"/>
              </a:rPr>
              <a:t> attention</a:t>
            </a:r>
          </a:p>
        </p:txBody>
      </p:sp>
      <p:sp>
        <p:nvSpPr>
          <p:cNvPr id="17" name="Freeform 17"/>
          <p:cNvSpPr/>
          <p:nvPr/>
        </p:nvSpPr>
        <p:spPr>
          <a:xfrm rot="-5519044">
            <a:off x="-1350007" y="5439104"/>
            <a:ext cx="7261806" cy="6905317"/>
          </a:xfrm>
          <a:custGeom>
            <a:avLst/>
            <a:gdLst/>
            <a:ahLst/>
            <a:cxnLst/>
            <a:rect l="l" t="t" r="r" b="b"/>
            <a:pathLst>
              <a:path w="7261806" h="6905317">
                <a:moveTo>
                  <a:pt x="0" y="0"/>
                </a:moveTo>
                <a:lnTo>
                  <a:pt x="7261806" y="0"/>
                </a:lnTo>
                <a:lnTo>
                  <a:pt x="7261806" y="6905318"/>
                </a:lnTo>
                <a:lnTo>
                  <a:pt x="0" y="6905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Freeform 18"/>
          <p:cNvSpPr/>
          <p:nvPr/>
        </p:nvSpPr>
        <p:spPr>
          <a:xfrm rot="1100960">
            <a:off x="13333126" y="20473"/>
            <a:ext cx="7261806" cy="6905317"/>
          </a:xfrm>
          <a:custGeom>
            <a:avLst/>
            <a:gdLst/>
            <a:ahLst/>
            <a:cxnLst/>
            <a:rect l="l" t="t" r="r" b="b"/>
            <a:pathLst>
              <a:path w="7261806" h="6905317">
                <a:moveTo>
                  <a:pt x="0" y="0"/>
                </a:moveTo>
                <a:lnTo>
                  <a:pt x="7261806" y="0"/>
                </a:lnTo>
                <a:lnTo>
                  <a:pt x="7261806" y="6905317"/>
                </a:lnTo>
                <a:lnTo>
                  <a:pt x="0" y="6905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4151" y="0"/>
            <a:ext cx="11897699" cy="10287000"/>
          </a:xfrm>
          <a:custGeom>
            <a:avLst/>
            <a:gdLst/>
            <a:ahLst/>
            <a:cxnLst/>
            <a:rect l="l" t="t" r="r" b="b"/>
            <a:pathLst>
              <a:path w="11897699" h="10287000">
                <a:moveTo>
                  <a:pt x="0" y="0"/>
                </a:moveTo>
                <a:lnTo>
                  <a:pt x="11897700" y="0"/>
                </a:lnTo>
                <a:lnTo>
                  <a:pt x="11897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>
            <a:off x="-3307337" y="-4409268"/>
            <a:ext cx="8672074" cy="8246354"/>
          </a:xfrm>
          <a:custGeom>
            <a:avLst/>
            <a:gdLst/>
            <a:ahLst/>
            <a:cxnLst/>
            <a:rect l="l" t="t" r="r" b="b"/>
            <a:pathLst>
              <a:path w="8672074" h="8246354">
                <a:moveTo>
                  <a:pt x="0" y="0"/>
                </a:moveTo>
                <a:lnTo>
                  <a:pt x="8672074" y="0"/>
                </a:lnTo>
                <a:lnTo>
                  <a:pt x="8672074" y="8246354"/>
                </a:lnTo>
                <a:lnTo>
                  <a:pt x="0" y="8246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8803012" y="3213296"/>
            <a:ext cx="8224523" cy="4430962"/>
          </a:xfrm>
          <a:custGeom>
            <a:avLst/>
            <a:gdLst/>
            <a:ahLst/>
            <a:cxnLst/>
            <a:rect l="l" t="t" r="r" b="b"/>
            <a:pathLst>
              <a:path w="8224523" h="4430962">
                <a:moveTo>
                  <a:pt x="0" y="0"/>
                </a:moveTo>
                <a:lnTo>
                  <a:pt x="8224523" y="0"/>
                </a:lnTo>
                <a:lnTo>
                  <a:pt x="8224523" y="4430962"/>
                </a:lnTo>
                <a:lnTo>
                  <a:pt x="0" y="4430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762619" y="4186239"/>
            <a:ext cx="6975318" cy="223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000000"/>
                </a:solidFill>
                <a:latin typeface="Rosario Bold"/>
              </a:rPr>
              <a:t>Qu’est-ce</a:t>
            </a:r>
            <a:r>
              <a:rPr lang="en-US" sz="7200" dirty="0">
                <a:solidFill>
                  <a:srgbClr val="000000"/>
                </a:solidFill>
                <a:latin typeface="Rosario Bold"/>
              </a:rPr>
              <a:t> qui a </a:t>
            </a:r>
            <a:r>
              <a:rPr lang="en-US" sz="7200" dirty="0" err="1">
                <a:solidFill>
                  <a:srgbClr val="000000"/>
                </a:solidFill>
                <a:latin typeface="Rosario Bold"/>
              </a:rPr>
              <a:t>été</a:t>
            </a:r>
            <a:r>
              <a:rPr lang="en-US" sz="7200" dirty="0">
                <a:solidFill>
                  <a:srgbClr val="000000"/>
                </a:solidFill>
                <a:latin typeface="Rosario Bold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Rosario Bold"/>
              </a:rPr>
              <a:t>réalisé</a:t>
            </a:r>
            <a:r>
              <a:rPr lang="en-US" sz="7200" dirty="0">
                <a:solidFill>
                  <a:srgbClr val="000000"/>
                </a:solidFill>
                <a:latin typeface="Rosario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59776" y="0"/>
            <a:ext cx="11897699" cy="10287000"/>
          </a:xfrm>
          <a:custGeom>
            <a:avLst/>
            <a:gdLst/>
            <a:ahLst/>
            <a:cxnLst/>
            <a:rect l="l" t="t" r="r" b="b"/>
            <a:pathLst>
              <a:path w="11897699" h="10287000">
                <a:moveTo>
                  <a:pt x="0" y="0"/>
                </a:moveTo>
                <a:lnTo>
                  <a:pt x="11897699" y="0"/>
                </a:lnTo>
                <a:lnTo>
                  <a:pt x="118976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4" name="Group 4"/>
          <p:cNvGrpSpPr/>
          <p:nvPr/>
        </p:nvGrpSpPr>
        <p:grpSpPr>
          <a:xfrm>
            <a:off x="10519553" y="1699345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86D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271680" y="1480515"/>
            <a:ext cx="5262999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 err="1">
                <a:solidFill>
                  <a:srgbClr val="000000"/>
                </a:solidFill>
                <a:latin typeface="Rosario Bold"/>
              </a:rPr>
              <a:t>Découpage</a:t>
            </a: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 de la maquette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4800" y="4413361"/>
            <a:ext cx="5839918" cy="113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000000"/>
                </a:solidFill>
                <a:latin typeface="Rosario Bold"/>
              </a:rPr>
              <a:t>Plan: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4A5E93BC-72A7-A2AE-EA16-DB48EA628072}"/>
              </a:ext>
            </a:extLst>
          </p:cNvPr>
          <p:cNvGrpSpPr/>
          <p:nvPr/>
        </p:nvGrpSpPr>
        <p:grpSpPr>
          <a:xfrm>
            <a:off x="10519553" y="2601288"/>
            <a:ext cx="323850" cy="323850"/>
            <a:chOff x="0" y="0"/>
            <a:chExt cx="6350000" cy="635000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289EB889-10C1-3804-366B-0E3D92D1CEA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86D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E2EC076F-43AA-5CA4-204E-CECA7A464521}"/>
              </a:ext>
            </a:extLst>
          </p:cNvPr>
          <p:cNvSpPr txBox="1"/>
          <p:nvPr/>
        </p:nvSpPr>
        <p:spPr>
          <a:xfrm>
            <a:off x="11267727" y="2385145"/>
            <a:ext cx="5262999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Les breakpoints</a:t>
            </a:r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48C0EC8A-9343-F888-262F-748DD2617726}"/>
              </a:ext>
            </a:extLst>
          </p:cNvPr>
          <p:cNvGrpSpPr/>
          <p:nvPr/>
        </p:nvGrpSpPr>
        <p:grpSpPr>
          <a:xfrm>
            <a:off x="10530663" y="3503231"/>
            <a:ext cx="323850" cy="323850"/>
            <a:chOff x="0" y="0"/>
            <a:chExt cx="6350000" cy="6350000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9096B51-488C-DFB3-BDE5-47AAB3DA472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86D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50D5549E-480B-695E-F4F6-93A84FC00A4E}"/>
              </a:ext>
            </a:extLst>
          </p:cNvPr>
          <p:cNvSpPr txBox="1"/>
          <p:nvPr/>
        </p:nvSpPr>
        <p:spPr>
          <a:xfrm>
            <a:off x="11348601" y="3317357"/>
            <a:ext cx="5262999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 err="1">
                <a:solidFill>
                  <a:srgbClr val="000000"/>
                </a:solidFill>
                <a:latin typeface="Rosario Bold"/>
              </a:rPr>
              <a:t>Largeur</a:t>
            </a: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 min - max</a:t>
            </a:r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E1F53AAF-E61F-C49F-75EB-3343A38D1226}"/>
              </a:ext>
            </a:extLst>
          </p:cNvPr>
          <p:cNvGrpSpPr/>
          <p:nvPr/>
        </p:nvGrpSpPr>
        <p:grpSpPr>
          <a:xfrm>
            <a:off x="10530663" y="4427645"/>
            <a:ext cx="323850" cy="323850"/>
            <a:chOff x="0" y="0"/>
            <a:chExt cx="6350000" cy="6350000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16E66CB-B6AD-465D-9A6F-D3B08EB4285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86D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6" name="TextBox 13">
            <a:extLst>
              <a:ext uri="{FF2B5EF4-FFF2-40B4-BE49-F238E27FC236}">
                <a16:creationId xmlns:a16="http://schemas.microsoft.com/office/drawing/2014/main" id="{523C104D-4704-EDD1-5C0C-23CEAB51AB00}"/>
              </a:ext>
            </a:extLst>
          </p:cNvPr>
          <p:cNvSpPr txBox="1"/>
          <p:nvPr/>
        </p:nvSpPr>
        <p:spPr>
          <a:xfrm>
            <a:off x="11348601" y="4293676"/>
            <a:ext cx="5262999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Rosario Bold"/>
              </a:rPr>
              <a:t>Design </a:t>
            </a:r>
            <a:r>
              <a:rPr lang="en-US" sz="3600" dirty="0" err="1">
                <a:solidFill>
                  <a:srgbClr val="000000"/>
                </a:solidFill>
                <a:latin typeface="Rosario Bold"/>
              </a:rPr>
              <a:t>Sysytem</a:t>
            </a:r>
            <a:endParaRPr lang="en-US" sz="3600" u="none" dirty="0">
              <a:solidFill>
                <a:srgbClr val="000000"/>
              </a:solidFill>
              <a:latin typeface="Rosario Bold"/>
            </a:endParaRPr>
          </a:p>
        </p:txBody>
      </p:sp>
      <p:grpSp>
        <p:nvGrpSpPr>
          <p:cNvPr id="37" name="Group 4">
            <a:extLst>
              <a:ext uri="{FF2B5EF4-FFF2-40B4-BE49-F238E27FC236}">
                <a16:creationId xmlns:a16="http://schemas.microsoft.com/office/drawing/2014/main" id="{21477EF8-5E2C-4E6A-AF3B-58A357D31885}"/>
              </a:ext>
            </a:extLst>
          </p:cNvPr>
          <p:cNvGrpSpPr/>
          <p:nvPr/>
        </p:nvGrpSpPr>
        <p:grpSpPr>
          <a:xfrm>
            <a:off x="10534296" y="5375798"/>
            <a:ext cx="323850" cy="323850"/>
            <a:chOff x="0" y="0"/>
            <a:chExt cx="6350000" cy="6350000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6EC195D2-1EA8-A4A9-C39A-3399E722A6D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86D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34001EFB-E799-5115-1B7A-84BDC6EE0DF8}"/>
              </a:ext>
            </a:extLst>
          </p:cNvPr>
          <p:cNvSpPr txBox="1"/>
          <p:nvPr/>
        </p:nvSpPr>
        <p:spPr>
          <a:xfrm>
            <a:off x="11348599" y="5222357"/>
            <a:ext cx="5262999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La police</a:t>
            </a:r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81FD7CBA-9032-B41F-0DEC-2204DB4F2425}"/>
              </a:ext>
            </a:extLst>
          </p:cNvPr>
          <p:cNvGrpSpPr/>
          <p:nvPr/>
        </p:nvGrpSpPr>
        <p:grpSpPr>
          <a:xfrm>
            <a:off x="10530663" y="6273621"/>
            <a:ext cx="323850" cy="323850"/>
            <a:chOff x="0" y="0"/>
            <a:chExt cx="6350000" cy="6350000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D296266E-590E-2385-1F56-D9CF1F66789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86D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2" name="TextBox 13">
            <a:extLst>
              <a:ext uri="{FF2B5EF4-FFF2-40B4-BE49-F238E27FC236}">
                <a16:creationId xmlns:a16="http://schemas.microsoft.com/office/drawing/2014/main" id="{2534B49D-AFAA-54BE-DC3B-84AFD4E46AF1}"/>
              </a:ext>
            </a:extLst>
          </p:cNvPr>
          <p:cNvSpPr txBox="1"/>
          <p:nvPr/>
        </p:nvSpPr>
        <p:spPr>
          <a:xfrm>
            <a:off x="11348600" y="6093395"/>
            <a:ext cx="5262999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 err="1">
                <a:solidFill>
                  <a:srgbClr val="000000"/>
                </a:solidFill>
                <a:latin typeface="Rosario Bold"/>
              </a:rPr>
              <a:t>Bibliothèques</a:t>
            </a: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 </a:t>
            </a:r>
            <a:r>
              <a:rPr lang="en-US" sz="3600" u="none" dirty="0" err="1">
                <a:solidFill>
                  <a:srgbClr val="000000"/>
                </a:solidFill>
                <a:latin typeface="Rosario Bold"/>
              </a:rPr>
              <a:t>d’icônes</a:t>
            </a:r>
            <a:endParaRPr lang="en-US" sz="3600" u="none" dirty="0">
              <a:solidFill>
                <a:srgbClr val="000000"/>
              </a:solidFill>
              <a:latin typeface="Rosario Bold"/>
            </a:endParaRPr>
          </a:p>
        </p:txBody>
      </p:sp>
      <p:grpSp>
        <p:nvGrpSpPr>
          <p:cNvPr id="43" name="Group 4">
            <a:extLst>
              <a:ext uri="{FF2B5EF4-FFF2-40B4-BE49-F238E27FC236}">
                <a16:creationId xmlns:a16="http://schemas.microsoft.com/office/drawing/2014/main" id="{9822CDE8-6AFD-685D-316E-7902D9A175F4}"/>
              </a:ext>
            </a:extLst>
          </p:cNvPr>
          <p:cNvGrpSpPr/>
          <p:nvPr/>
        </p:nvGrpSpPr>
        <p:grpSpPr>
          <a:xfrm>
            <a:off x="10534296" y="7248365"/>
            <a:ext cx="323850" cy="323850"/>
            <a:chOff x="0" y="0"/>
            <a:chExt cx="6350000" cy="6350000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CA46AFAB-67C3-ADD6-050B-44A61C61FF3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D86DD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28844947-ECA6-E773-1D38-92DB5DB86C77}"/>
              </a:ext>
            </a:extLst>
          </p:cNvPr>
          <p:cNvSpPr txBox="1"/>
          <p:nvPr/>
        </p:nvSpPr>
        <p:spPr>
          <a:xfrm>
            <a:off x="11348601" y="7114396"/>
            <a:ext cx="5262999" cy="122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 err="1">
                <a:solidFill>
                  <a:srgbClr val="000000"/>
                </a:solidFill>
                <a:latin typeface="Rosario Bold"/>
              </a:rPr>
              <a:t>Présentation</a:t>
            </a: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 de </a:t>
            </a:r>
            <a:r>
              <a:rPr lang="en-US" sz="3600" u="none" dirty="0" err="1">
                <a:solidFill>
                  <a:srgbClr val="000000"/>
                </a:solidFill>
                <a:latin typeface="Rosario Bold"/>
              </a:rPr>
              <a:t>rendu</a:t>
            </a: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 visual et de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/>
      <p:bldP spid="33" grpId="0"/>
      <p:bldP spid="36" grpId="0"/>
      <p:bldP spid="39" grpId="0"/>
      <p:bldP spid="42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BC63887-4102-DD96-856F-F306175D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49" y="3198101"/>
            <a:ext cx="16274646" cy="4699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A79998-1B6C-63B2-BCDE-828E056CF6C2}"/>
              </a:ext>
            </a:extLst>
          </p:cNvPr>
          <p:cNvSpPr/>
          <p:nvPr/>
        </p:nvSpPr>
        <p:spPr>
          <a:xfrm>
            <a:off x="895814" y="2990882"/>
            <a:ext cx="16177751" cy="110935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6EBF54-E206-E8B5-0058-9FF2357E9DEE}"/>
              </a:ext>
            </a:extLst>
          </p:cNvPr>
          <p:cNvSpPr/>
          <p:nvPr/>
        </p:nvSpPr>
        <p:spPr>
          <a:xfrm>
            <a:off x="1214438" y="3368773"/>
            <a:ext cx="1556754" cy="62981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C222AE-E668-0BE4-0166-2918223AE5F5}"/>
              </a:ext>
            </a:extLst>
          </p:cNvPr>
          <p:cNvSpPr/>
          <p:nvPr/>
        </p:nvSpPr>
        <p:spPr>
          <a:xfrm>
            <a:off x="15417380" y="3124526"/>
            <a:ext cx="1556754" cy="629816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BC2049-2355-ADB7-6690-A27A491008A0}"/>
              </a:ext>
            </a:extLst>
          </p:cNvPr>
          <p:cNvSpPr/>
          <p:nvPr/>
        </p:nvSpPr>
        <p:spPr>
          <a:xfrm>
            <a:off x="13761195" y="3138521"/>
            <a:ext cx="1556754" cy="629816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3D6A7D3-8C47-63DA-5F40-C363FC22F72F}"/>
              </a:ext>
            </a:extLst>
          </p:cNvPr>
          <p:cNvSpPr txBox="1"/>
          <p:nvPr/>
        </p:nvSpPr>
        <p:spPr>
          <a:xfrm>
            <a:off x="820776" y="2543867"/>
            <a:ext cx="1521570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2700" dirty="0">
                <a:solidFill>
                  <a:schemeClr val="accent2"/>
                </a:solidFill>
              </a:rPr>
              <a:t>&lt;header&gt;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F64E61E-257E-BBE4-0B3E-12CDA2AD54DA}"/>
              </a:ext>
            </a:extLst>
          </p:cNvPr>
          <p:cNvSpPr txBox="1"/>
          <p:nvPr/>
        </p:nvSpPr>
        <p:spPr>
          <a:xfrm>
            <a:off x="1055614" y="2922516"/>
            <a:ext cx="1051891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2700" dirty="0">
                <a:solidFill>
                  <a:srgbClr val="0070C0"/>
                </a:solidFill>
              </a:rPr>
              <a:t>&lt;</a:t>
            </a:r>
            <a:r>
              <a:rPr lang="fr-FR" sz="2700" dirty="0" err="1">
                <a:solidFill>
                  <a:srgbClr val="0070C0"/>
                </a:solidFill>
              </a:rPr>
              <a:t>img</a:t>
            </a:r>
            <a:r>
              <a:rPr lang="fr-FR" sz="27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EB21D0-CFA1-97D4-A1B1-0EA5DD188EE0}"/>
              </a:ext>
            </a:extLst>
          </p:cNvPr>
          <p:cNvSpPr/>
          <p:nvPr/>
        </p:nvSpPr>
        <p:spPr>
          <a:xfrm>
            <a:off x="13590037" y="3074780"/>
            <a:ext cx="3483527" cy="923808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CCC9AA1-645D-3557-353C-A3E249B32987}"/>
              </a:ext>
            </a:extLst>
          </p:cNvPr>
          <p:cNvSpPr txBox="1"/>
          <p:nvPr/>
        </p:nvSpPr>
        <p:spPr>
          <a:xfrm>
            <a:off x="13464119" y="2603447"/>
            <a:ext cx="1028487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2700" dirty="0">
                <a:solidFill>
                  <a:srgbClr val="00B050"/>
                </a:solidFill>
              </a:rPr>
              <a:t>&lt;</a:t>
            </a:r>
            <a:r>
              <a:rPr lang="fr-FR" sz="2700" dirty="0" err="1">
                <a:solidFill>
                  <a:srgbClr val="00B050"/>
                </a:solidFill>
              </a:rPr>
              <a:t>nav</a:t>
            </a:r>
            <a:r>
              <a:rPr lang="fr-FR" sz="2700" dirty="0">
                <a:solidFill>
                  <a:srgbClr val="00B050"/>
                </a:solidFill>
              </a:rPr>
              <a:t>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5DCF4CE-E63B-D5AA-A3CC-D886049F5E66}"/>
              </a:ext>
            </a:extLst>
          </p:cNvPr>
          <p:cNvSpPr txBox="1"/>
          <p:nvPr/>
        </p:nvSpPr>
        <p:spPr>
          <a:xfrm>
            <a:off x="13761117" y="3619071"/>
            <a:ext cx="696023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2700" dirty="0">
                <a:solidFill>
                  <a:srgbClr val="FFC000"/>
                </a:solidFill>
              </a:rPr>
              <a:t>&lt;a&gt;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080592F-C90E-5A23-5E2D-17793FDC3F4C}"/>
              </a:ext>
            </a:extLst>
          </p:cNvPr>
          <p:cNvSpPr txBox="1"/>
          <p:nvPr/>
        </p:nvSpPr>
        <p:spPr>
          <a:xfrm>
            <a:off x="15393153" y="3619071"/>
            <a:ext cx="696023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2700" dirty="0">
                <a:solidFill>
                  <a:srgbClr val="FFC000"/>
                </a:solidFill>
              </a:rPr>
              <a:t>&lt;a&gt;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CA2B2C-75B8-B7F1-EFEF-4166FD918672}"/>
              </a:ext>
            </a:extLst>
          </p:cNvPr>
          <p:cNvSpPr/>
          <p:nvPr/>
        </p:nvSpPr>
        <p:spPr>
          <a:xfrm>
            <a:off x="895816" y="4400866"/>
            <a:ext cx="16274645" cy="38668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86612E7-ABF2-3389-A0ED-7E3DE3E57B3E}"/>
              </a:ext>
            </a:extLst>
          </p:cNvPr>
          <p:cNvSpPr txBox="1"/>
          <p:nvPr/>
        </p:nvSpPr>
        <p:spPr>
          <a:xfrm>
            <a:off x="830947" y="4021511"/>
            <a:ext cx="1542409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2700" dirty="0">
                <a:solidFill>
                  <a:srgbClr val="FF0000"/>
                </a:solidFill>
              </a:rPr>
              <a:t>&lt;section&gt;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1A909B-9499-EFF4-7902-72202D9557A2}"/>
              </a:ext>
            </a:extLst>
          </p:cNvPr>
          <p:cNvSpPr/>
          <p:nvPr/>
        </p:nvSpPr>
        <p:spPr>
          <a:xfrm>
            <a:off x="1117541" y="4436835"/>
            <a:ext cx="15580665" cy="1907049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sz="2700" dirty="0">
              <a:solidFill>
                <a:srgbClr val="00B0F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2DC1DC6-73CC-20C6-F3B6-E8792FFAD9FC}"/>
              </a:ext>
            </a:extLst>
          </p:cNvPr>
          <p:cNvSpPr txBox="1"/>
          <p:nvPr/>
        </p:nvSpPr>
        <p:spPr>
          <a:xfrm>
            <a:off x="4486397" y="4021509"/>
            <a:ext cx="140936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2700" dirty="0">
                <a:solidFill>
                  <a:srgbClr val="00B0F0"/>
                </a:solidFill>
              </a:rPr>
              <a:t>&lt;article&gt;</a:t>
            </a:r>
          </a:p>
          <a:p>
            <a:pPr algn="ctr"/>
            <a:endParaRPr lang="fr-FR" sz="2700" dirty="0">
              <a:solidFill>
                <a:srgbClr val="00B0F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870CFE-D38E-BEFE-4800-785B6629BC9D}"/>
              </a:ext>
            </a:extLst>
          </p:cNvPr>
          <p:cNvSpPr/>
          <p:nvPr/>
        </p:nvSpPr>
        <p:spPr>
          <a:xfrm>
            <a:off x="1129406" y="6343884"/>
            <a:ext cx="15607688" cy="76137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59E4A41-5193-A256-2391-D43AD9262C5D}"/>
              </a:ext>
            </a:extLst>
          </p:cNvPr>
          <p:cNvSpPr txBox="1"/>
          <p:nvPr/>
        </p:nvSpPr>
        <p:spPr>
          <a:xfrm>
            <a:off x="1137484" y="5938902"/>
            <a:ext cx="140936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2700" dirty="0">
                <a:solidFill>
                  <a:srgbClr val="00B0F0"/>
                </a:solidFill>
              </a:rPr>
              <a:t>&lt;article&gt;</a:t>
            </a:r>
          </a:p>
          <a:p>
            <a:pPr algn="ctr"/>
            <a:endParaRPr lang="fr-FR" sz="2700" dirty="0">
              <a:solidFill>
                <a:srgbClr val="00B0F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7BFA1B-73C5-708D-6786-1888F9D067B3}"/>
              </a:ext>
            </a:extLst>
          </p:cNvPr>
          <p:cNvSpPr/>
          <p:nvPr/>
        </p:nvSpPr>
        <p:spPr>
          <a:xfrm>
            <a:off x="1214438" y="4483174"/>
            <a:ext cx="15356730" cy="841508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D9DAF2-2807-F12B-3747-9C4F88789F19}"/>
              </a:ext>
            </a:extLst>
          </p:cNvPr>
          <p:cNvSpPr/>
          <p:nvPr/>
        </p:nvSpPr>
        <p:spPr>
          <a:xfrm>
            <a:off x="1214438" y="5313797"/>
            <a:ext cx="15356730" cy="688263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2C101-5352-3E15-00C2-B510E1930C21}"/>
              </a:ext>
            </a:extLst>
          </p:cNvPr>
          <p:cNvSpPr/>
          <p:nvPr/>
        </p:nvSpPr>
        <p:spPr>
          <a:xfrm>
            <a:off x="1117561" y="7117515"/>
            <a:ext cx="15607688" cy="76137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94912CF-15DC-FB86-DB2C-7D45273ED111}"/>
              </a:ext>
            </a:extLst>
          </p:cNvPr>
          <p:cNvSpPr txBox="1"/>
          <p:nvPr/>
        </p:nvSpPr>
        <p:spPr>
          <a:xfrm>
            <a:off x="1061939" y="6708792"/>
            <a:ext cx="140936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fr-FR" sz="2700" dirty="0">
                <a:solidFill>
                  <a:srgbClr val="00B0F0"/>
                </a:solidFill>
              </a:rPr>
              <a:t>&lt;article&gt;</a:t>
            </a:r>
          </a:p>
          <a:p>
            <a:pPr algn="ctr"/>
            <a:endParaRPr lang="fr-FR" sz="2700" dirty="0">
              <a:solidFill>
                <a:srgbClr val="00B0F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F7DB80-A80E-C3D7-5EA1-81E224AA10F8}"/>
              </a:ext>
            </a:extLst>
          </p:cNvPr>
          <p:cNvSpPr/>
          <p:nvPr/>
        </p:nvSpPr>
        <p:spPr>
          <a:xfrm>
            <a:off x="1441580" y="4483173"/>
            <a:ext cx="6871997" cy="34603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8D9187-2576-DB0C-CAA8-0CFE6ADDD2C3}"/>
              </a:ext>
            </a:extLst>
          </p:cNvPr>
          <p:cNvSpPr/>
          <p:nvPr/>
        </p:nvSpPr>
        <p:spPr>
          <a:xfrm>
            <a:off x="1441580" y="4824842"/>
            <a:ext cx="6871997" cy="34603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DA6CA1-6212-674E-1916-7C35270F0C73}"/>
              </a:ext>
            </a:extLst>
          </p:cNvPr>
          <p:cNvSpPr/>
          <p:nvPr/>
        </p:nvSpPr>
        <p:spPr>
          <a:xfrm>
            <a:off x="1581558" y="5402648"/>
            <a:ext cx="610797" cy="55522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B53BE5-B1DC-089B-9BC0-3F9CFA0E603C}"/>
              </a:ext>
            </a:extLst>
          </p:cNvPr>
          <p:cNvSpPr/>
          <p:nvPr/>
        </p:nvSpPr>
        <p:spPr>
          <a:xfrm>
            <a:off x="2254077" y="5395866"/>
            <a:ext cx="2042670" cy="55522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C32759-98BB-F59E-138B-BDD849DD196D}"/>
              </a:ext>
            </a:extLst>
          </p:cNvPr>
          <p:cNvSpPr/>
          <p:nvPr/>
        </p:nvSpPr>
        <p:spPr>
          <a:xfrm>
            <a:off x="4358469" y="5431898"/>
            <a:ext cx="1503294" cy="55522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4FB321-3614-4545-23BB-21F5AEDA4701}"/>
              </a:ext>
            </a:extLst>
          </p:cNvPr>
          <p:cNvSpPr/>
          <p:nvPr/>
        </p:nvSpPr>
        <p:spPr>
          <a:xfrm>
            <a:off x="1342717" y="6390223"/>
            <a:ext cx="950540" cy="420581"/>
          </a:xfrm>
          <a:prstGeom prst="rect">
            <a:avLst/>
          </a:prstGeom>
          <a:noFill/>
          <a:ln w="28575" cap="flat" cmpd="sng" algn="ctr">
            <a:solidFill>
              <a:srgbClr val="6CD42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7BCE5-2AB5-2A31-630B-9E1D70140C4A}"/>
              </a:ext>
            </a:extLst>
          </p:cNvPr>
          <p:cNvSpPr/>
          <p:nvPr/>
        </p:nvSpPr>
        <p:spPr>
          <a:xfrm>
            <a:off x="2324873" y="6338949"/>
            <a:ext cx="8074095" cy="682314"/>
          </a:xfrm>
          <a:prstGeom prst="rect">
            <a:avLst/>
          </a:prstGeom>
          <a:noFill/>
          <a:ln w="28575" cap="flat" cmpd="sng" algn="ctr">
            <a:solidFill>
              <a:srgbClr val="6CD42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551DB-5F91-F590-FFEA-BF80587AD9B6}"/>
              </a:ext>
            </a:extLst>
          </p:cNvPr>
          <p:cNvSpPr/>
          <p:nvPr/>
        </p:nvSpPr>
        <p:spPr>
          <a:xfrm>
            <a:off x="2392408" y="6383207"/>
            <a:ext cx="1966061" cy="508238"/>
          </a:xfrm>
          <a:prstGeom prst="rect">
            <a:avLst/>
          </a:prstGeom>
          <a:noFill/>
          <a:ln w="28575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5301EF-AC73-44A9-74D2-2A46D0F350A9}"/>
              </a:ext>
            </a:extLst>
          </p:cNvPr>
          <p:cNvSpPr/>
          <p:nvPr/>
        </p:nvSpPr>
        <p:spPr>
          <a:xfrm>
            <a:off x="4471105" y="6400567"/>
            <a:ext cx="1503296" cy="508238"/>
          </a:xfrm>
          <a:prstGeom prst="rect">
            <a:avLst/>
          </a:prstGeom>
          <a:noFill/>
          <a:ln w="28575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4A8338-10C9-E9A0-D318-DC0166B851D9}"/>
              </a:ext>
            </a:extLst>
          </p:cNvPr>
          <p:cNvSpPr/>
          <p:nvPr/>
        </p:nvSpPr>
        <p:spPr>
          <a:xfrm>
            <a:off x="6099174" y="6417460"/>
            <a:ext cx="2099967" cy="508238"/>
          </a:xfrm>
          <a:prstGeom prst="rect">
            <a:avLst/>
          </a:prstGeom>
          <a:noFill/>
          <a:ln w="28575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8DCC7A-C67F-97FA-66AD-4F432D163AFC}"/>
              </a:ext>
            </a:extLst>
          </p:cNvPr>
          <p:cNvSpPr/>
          <p:nvPr/>
        </p:nvSpPr>
        <p:spPr>
          <a:xfrm>
            <a:off x="8313576" y="6425987"/>
            <a:ext cx="1875453" cy="508238"/>
          </a:xfrm>
          <a:prstGeom prst="rect">
            <a:avLst/>
          </a:prstGeom>
          <a:noFill/>
          <a:ln w="28575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342DFA-7EDF-A6E6-894E-4281AC2DB70E}"/>
              </a:ext>
            </a:extLst>
          </p:cNvPr>
          <p:cNvSpPr/>
          <p:nvPr/>
        </p:nvSpPr>
        <p:spPr>
          <a:xfrm>
            <a:off x="2498053" y="6464713"/>
            <a:ext cx="401456" cy="39255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F8A0D-79C0-CE9D-0074-69C5FDA98172}"/>
              </a:ext>
            </a:extLst>
          </p:cNvPr>
          <p:cNvSpPr/>
          <p:nvPr/>
        </p:nvSpPr>
        <p:spPr>
          <a:xfrm>
            <a:off x="4576073" y="6432871"/>
            <a:ext cx="401456" cy="39255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92372B-F5DF-F9A1-0597-0954181249DA}"/>
              </a:ext>
            </a:extLst>
          </p:cNvPr>
          <p:cNvSpPr/>
          <p:nvPr/>
        </p:nvSpPr>
        <p:spPr>
          <a:xfrm>
            <a:off x="8389121" y="6489578"/>
            <a:ext cx="401456" cy="39255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9EF92A-A6ED-7784-6307-41B926193563}"/>
              </a:ext>
            </a:extLst>
          </p:cNvPr>
          <p:cNvSpPr/>
          <p:nvPr/>
        </p:nvSpPr>
        <p:spPr>
          <a:xfrm>
            <a:off x="6272108" y="6469130"/>
            <a:ext cx="401456" cy="392552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1F9DD7-4630-B60D-7D99-9DDEB94D9076}"/>
              </a:ext>
            </a:extLst>
          </p:cNvPr>
          <p:cNvSpPr/>
          <p:nvPr/>
        </p:nvSpPr>
        <p:spPr>
          <a:xfrm>
            <a:off x="5082496" y="6469077"/>
            <a:ext cx="894356" cy="41623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B7C9C9D-1EA3-D42F-F80F-15295598C33A}"/>
              </a:ext>
            </a:extLst>
          </p:cNvPr>
          <p:cNvSpPr/>
          <p:nvPr/>
        </p:nvSpPr>
        <p:spPr>
          <a:xfrm>
            <a:off x="2911373" y="6458408"/>
            <a:ext cx="1276131" cy="39255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6573FF-50FF-39C5-7E18-FBD9D717D4FD}"/>
              </a:ext>
            </a:extLst>
          </p:cNvPr>
          <p:cNvSpPr/>
          <p:nvPr/>
        </p:nvSpPr>
        <p:spPr>
          <a:xfrm>
            <a:off x="8852492" y="6491902"/>
            <a:ext cx="1276131" cy="39255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030CAD-1B91-9152-1814-D224F1E97881}"/>
              </a:ext>
            </a:extLst>
          </p:cNvPr>
          <p:cNvSpPr/>
          <p:nvPr/>
        </p:nvSpPr>
        <p:spPr>
          <a:xfrm>
            <a:off x="6702978" y="6480920"/>
            <a:ext cx="1276131" cy="39255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3F884B-1B9C-36BB-B2C5-E1564D6CFA5D}"/>
              </a:ext>
            </a:extLst>
          </p:cNvPr>
          <p:cNvSpPr/>
          <p:nvPr/>
        </p:nvSpPr>
        <p:spPr>
          <a:xfrm>
            <a:off x="1512218" y="7287593"/>
            <a:ext cx="377871" cy="328677"/>
          </a:xfrm>
          <a:prstGeom prst="rect">
            <a:avLst/>
          </a:prstGeom>
          <a:noFill/>
          <a:ln w="28575" cap="flat" cmpd="sng" algn="ctr">
            <a:solidFill>
              <a:srgbClr val="B3655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2D17620-3032-7DA9-9EB7-8371F3989A36}"/>
              </a:ext>
            </a:extLst>
          </p:cNvPr>
          <p:cNvSpPr/>
          <p:nvPr/>
        </p:nvSpPr>
        <p:spPr>
          <a:xfrm>
            <a:off x="1992815" y="7287593"/>
            <a:ext cx="4907174" cy="355769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1D09875F-AA24-1B4C-516B-0BD386119A50}"/>
              </a:ext>
            </a:extLst>
          </p:cNvPr>
          <p:cNvSpPr txBox="1"/>
          <p:nvPr/>
        </p:nvSpPr>
        <p:spPr>
          <a:xfrm>
            <a:off x="324672" y="296635"/>
            <a:ext cx="17582328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20"/>
              </a:lnSpc>
              <a:spcBef>
                <a:spcPct val="0"/>
              </a:spcBef>
            </a:pPr>
            <a:r>
              <a:rPr lang="fr-FR" sz="7200" dirty="0">
                <a:solidFill>
                  <a:srgbClr val="000000"/>
                </a:solidFill>
                <a:latin typeface="Rosario Bold"/>
              </a:rPr>
              <a:t>Découpage de la maquette</a:t>
            </a:r>
          </a:p>
          <a:p>
            <a:pPr marL="0" lvl="0" indent="0">
              <a:lnSpc>
                <a:spcPts val="8720"/>
              </a:lnSpc>
              <a:spcBef>
                <a:spcPct val="0"/>
              </a:spcBef>
            </a:pPr>
            <a:endParaRPr lang="en-US" sz="7200" u="none" dirty="0">
              <a:solidFill>
                <a:srgbClr val="000000"/>
              </a:solidFill>
              <a:latin typeface="Rosario Bold"/>
            </a:endParaRPr>
          </a:p>
        </p:txBody>
      </p:sp>
    </p:spTree>
    <p:extLst>
      <p:ext uri="{BB962C8B-B14F-4D97-AF65-F5344CB8AC3E}">
        <p14:creationId xmlns:p14="http://schemas.microsoft.com/office/powerpoint/2010/main" val="82357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 animBg="1"/>
      <p:bldP spid="17" grpId="0"/>
      <p:bldP spid="18" grpId="0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4" grpId="0" animBg="1"/>
      <p:bldP spid="35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9F25607-C4B5-0CBE-DD3E-59680E9E8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1" t="24354" r="20484" b="21633"/>
          <a:stretch/>
        </p:blipFill>
        <p:spPr>
          <a:xfrm>
            <a:off x="646732" y="537995"/>
            <a:ext cx="17035187" cy="81876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61B8B1-42C2-B5C0-0D23-5392D99334EF}"/>
              </a:ext>
            </a:extLst>
          </p:cNvPr>
          <p:cNvSpPr/>
          <p:nvPr/>
        </p:nvSpPr>
        <p:spPr>
          <a:xfrm>
            <a:off x="626407" y="671804"/>
            <a:ext cx="17035187" cy="797767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415B56-3F33-C743-F97A-D197ADA1CAA4}"/>
              </a:ext>
            </a:extLst>
          </p:cNvPr>
          <p:cNvSpPr txBox="1"/>
          <p:nvPr/>
        </p:nvSpPr>
        <p:spPr>
          <a:xfrm>
            <a:off x="626407" y="184868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0070C0"/>
                </a:solidFill>
              </a:rPr>
              <a:t>&lt;div&gt;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0BC399-0F36-08C2-486C-F8A9F4DC320B}"/>
              </a:ext>
            </a:extLst>
          </p:cNvPr>
          <p:cNvSpPr/>
          <p:nvPr/>
        </p:nvSpPr>
        <p:spPr>
          <a:xfrm>
            <a:off x="783771" y="738866"/>
            <a:ext cx="10930812" cy="772866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6D9C63-3C79-0007-38CC-CC3128FC7D4E}"/>
              </a:ext>
            </a:extLst>
          </p:cNvPr>
          <p:cNvSpPr txBox="1"/>
          <p:nvPr/>
        </p:nvSpPr>
        <p:spPr>
          <a:xfrm>
            <a:off x="4631157" y="252227"/>
            <a:ext cx="16379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>
                <a:solidFill>
                  <a:schemeClr val="accent2">
                    <a:lumMod val="75000"/>
                  </a:schemeClr>
                </a:solidFill>
              </a:rPr>
              <a:t>&lt;section&gt;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2AD604-E005-39B9-227F-BFA6EDF6E336}"/>
              </a:ext>
            </a:extLst>
          </p:cNvPr>
          <p:cNvSpPr/>
          <p:nvPr/>
        </p:nvSpPr>
        <p:spPr>
          <a:xfrm>
            <a:off x="12096205" y="738865"/>
            <a:ext cx="5408024" cy="772866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6D92A8-F990-71DC-E7EC-C21AD778CBE3}"/>
              </a:ext>
            </a:extLst>
          </p:cNvPr>
          <p:cNvSpPr txBox="1"/>
          <p:nvPr/>
        </p:nvSpPr>
        <p:spPr>
          <a:xfrm>
            <a:off x="12691715" y="226706"/>
            <a:ext cx="1745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>
                <a:solidFill>
                  <a:schemeClr val="accent2">
                    <a:lumMod val="75000"/>
                  </a:schemeClr>
                </a:solidFill>
              </a:rPr>
              <a:t>&lt;section&gt;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F0E910-A90D-76BB-611F-A130EA30D46D}"/>
              </a:ext>
            </a:extLst>
          </p:cNvPr>
          <p:cNvSpPr/>
          <p:nvPr/>
        </p:nvSpPr>
        <p:spPr>
          <a:xfrm>
            <a:off x="993710" y="993710"/>
            <a:ext cx="3862874" cy="6438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080A01-7B43-B81F-7A3B-71DD5DF318A7}"/>
              </a:ext>
            </a:extLst>
          </p:cNvPr>
          <p:cNvSpPr txBox="1"/>
          <p:nvPr/>
        </p:nvSpPr>
        <p:spPr>
          <a:xfrm>
            <a:off x="4761136" y="965122"/>
            <a:ext cx="8867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FF0000"/>
                </a:solidFill>
              </a:rPr>
              <a:t>&lt;h2&gt;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7F7BD-326F-72CD-A6D6-1C221A86357A}"/>
              </a:ext>
            </a:extLst>
          </p:cNvPr>
          <p:cNvSpPr/>
          <p:nvPr/>
        </p:nvSpPr>
        <p:spPr>
          <a:xfrm>
            <a:off x="993710" y="1777482"/>
            <a:ext cx="10468947" cy="5850294"/>
          </a:xfrm>
          <a:prstGeom prst="rect">
            <a:avLst/>
          </a:prstGeom>
          <a:noFill/>
          <a:ln w="38100" cap="flat" cmpd="sng" algn="ctr">
            <a:solidFill>
              <a:srgbClr val="6CD42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EDA53D-D2BD-D1B5-32EA-B193F8A3D5D8}"/>
              </a:ext>
            </a:extLst>
          </p:cNvPr>
          <p:cNvSpPr txBox="1"/>
          <p:nvPr/>
        </p:nvSpPr>
        <p:spPr>
          <a:xfrm>
            <a:off x="5900019" y="1310003"/>
            <a:ext cx="15424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00B050"/>
                </a:solidFill>
              </a:rPr>
              <a:t>&lt;section&gt;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3C4DB7-37CB-250C-1F41-C80CD7241CC8}"/>
              </a:ext>
            </a:extLst>
          </p:cNvPr>
          <p:cNvSpPr/>
          <p:nvPr/>
        </p:nvSpPr>
        <p:spPr>
          <a:xfrm>
            <a:off x="993710" y="7725748"/>
            <a:ext cx="10468947" cy="615821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6CB0C71-EAAD-115B-515C-D149782D223D}"/>
              </a:ext>
            </a:extLst>
          </p:cNvPr>
          <p:cNvSpPr txBox="1"/>
          <p:nvPr/>
        </p:nvSpPr>
        <p:spPr>
          <a:xfrm>
            <a:off x="4408501" y="7653974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FFC000"/>
                </a:solidFill>
              </a:rPr>
              <a:t>&lt;div&gt;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0DF982-4E69-9132-1244-5DD1EFB465C0}"/>
              </a:ext>
            </a:extLst>
          </p:cNvPr>
          <p:cNvSpPr/>
          <p:nvPr/>
        </p:nvSpPr>
        <p:spPr>
          <a:xfrm>
            <a:off x="1147221" y="1819470"/>
            <a:ext cx="3233502" cy="27012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E74ECB-9594-4096-648A-A3CA90A8B17C}"/>
              </a:ext>
            </a:extLst>
          </p:cNvPr>
          <p:cNvSpPr/>
          <p:nvPr/>
        </p:nvSpPr>
        <p:spPr>
          <a:xfrm>
            <a:off x="4652355" y="4729649"/>
            <a:ext cx="3233502" cy="27012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B4D391-91CE-24C9-5F37-1B683E0195A7}"/>
              </a:ext>
            </a:extLst>
          </p:cNvPr>
          <p:cNvSpPr/>
          <p:nvPr/>
        </p:nvSpPr>
        <p:spPr>
          <a:xfrm>
            <a:off x="1123895" y="4779045"/>
            <a:ext cx="3233502" cy="27012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616160-1AA5-C63B-874B-4D9EA07AE481}"/>
              </a:ext>
            </a:extLst>
          </p:cNvPr>
          <p:cNvSpPr/>
          <p:nvPr/>
        </p:nvSpPr>
        <p:spPr>
          <a:xfrm>
            <a:off x="4590662" y="1801956"/>
            <a:ext cx="3233502" cy="27012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7CD6EE-8D95-4990-6B4E-A287786BBC5F}"/>
              </a:ext>
            </a:extLst>
          </p:cNvPr>
          <p:cNvSpPr/>
          <p:nvPr/>
        </p:nvSpPr>
        <p:spPr>
          <a:xfrm>
            <a:off x="8117319" y="1819470"/>
            <a:ext cx="3233502" cy="27012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79D435-40D3-373D-AFDC-CCD9093710C9}"/>
              </a:ext>
            </a:extLst>
          </p:cNvPr>
          <p:cNvSpPr/>
          <p:nvPr/>
        </p:nvSpPr>
        <p:spPr>
          <a:xfrm>
            <a:off x="8117319" y="4749282"/>
            <a:ext cx="3233502" cy="270121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B0F9A91-30F6-2092-3493-324461F4762F}"/>
              </a:ext>
            </a:extLst>
          </p:cNvPr>
          <p:cNvSpPr txBox="1"/>
          <p:nvPr/>
        </p:nvSpPr>
        <p:spPr>
          <a:xfrm>
            <a:off x="8867600" y="1308730"/>
            <a:ext cx="14093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00B0F0"/>
                </a:solidFill>
              </a:rPr>
              <a:t>&lt;article&gt;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2DC5BA-AC49-20E0-96C0-B5F702D1F38B}"/>
              </a:ext>
            </a:extLst>
          </p:cNvPr>
          <p:cNvSpPr/>
          <p:nvPr/>
        </p:nvSpPr>
        <p:spPr>
          <a:xfrm>
            <a:off x="1259633" y="1862728"/>
            <a:ext cx="3037874" cy="1496294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3B8994-2B8B-C75D-1C4D-2DB6766FA545}"/>
              </a:ext>
            </a:extLst>
          </p:cNvPr>
          <p:cNvSpPr/>
          <p:nvPr/>
        </p:nvSpPr>
        <p:spPr>
          <a:xfrm>
            <a:off x="8262701" y="4875641"/>
            <a:ext cx="3037874" cy="1496294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B91CE2-FC81-B34B-880D-35AE890B9A59}"/>
              </a:ext>
            </a:extLst>
          </p:cNvPr>
          <p:cNvSpPr/>
          <p:nvPr/>
        </p:nvSpPr>
        <p:spPr>
          <a:xfrm>
            <a:off x="4739018" y="4870030"/>
            <a:ext cx="3037874" cy="1496294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A397D5-0E60-2BA6-D920-5E8E2DC55EAC}"/>
              </a:ext>
            </a:extLst>
          </p:cNvPr>
          <p:cNvSpPr/>
          <p:nvPr/>
        </p:nvSpPr>
        <p:spPr>
          <a:xfrm>
            <a:off x="8262703" y="1929790"/>
            <a:ext cx="3037874" cy="1496294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2A4DBD-79E0-9121-111D-85C8B6C2E422}"/>
              </a:ext>
            </a:extLst>
          </p:cNvPr>
          <p:cNvSpPr/>
          <p:nvPr/>
        </p:nvSpPr>
        <p:spPr>
          <a:xfrm>
            <a:off x="4721735" y="1965901"/>
            <a:ext cx="3037874" cy="1496294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B9925B-964D-7BD5-2EAD-D16F0369397B}"/>
              </a:ext>
            </a:extLst>
          </p:cNvPr>
          <p:cNvSpPr/>
          <p:nvPr/>
        </p:nvSpPr>
        <p:spPr>
          <a:xfrm>
            <a:off x="1221709" y="4854838"/>
            <a:ext cx="3037874" cy="1496294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95810F-1E72-A939-B3E4-20E3675518B8}"/>
              </a:ext>
            </a:extLst>
          </p:cNvPr>
          <p:cNvSpPr/>
          <p:nvPr/>
        </p:nvSpPr>
        <p:spPr>
          <a:xfrm>
            <a:off x="1259633" y="3462194"/>
            <a:ext cx="2949408" cy="935444"/>
          </a:xfrm>
          <a:prstGeom prst="rect">
            <a:avLst/>
          </a:prstGeom>
          <a:noFill/>
          <a:ln w="38100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9F08DC-B230-49A8-C915-EEC9A40312CB}"/>
              </a:ext>
            </a:extLst>
          </p:cNvPr>
          <p:cNvSpPr/>
          <p:nvPr/>
        </p:nvSpPr>
        <p:spPr>
          <a:xfrm>
            <a:off x="4732709" y="3462194"/>
            <a:ext cx="2949408" cy="935444"/>
          </a:xfrm>
          <a:prstGeom prst="rect">
            <a:avLst/>
          </a:prstGeom>
          <a:noFill/>
          <a:ln w="38100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C27C26-322C-076F-4E30-C5CF1B8C4899}"/>
              </a:ext>
            </a:extLst>
          </p:cNvPr>
          <p:cNvSpPr/>
          <p:nvPr/>
        </p:nvSpPr>
        <p:spPr>
          <a:xfrm>
            <a:off x="8262701" y="3462194"/>
            <a:ext cx="2949408" cy="935444"/>
          </a:xfrm>
          <a:prstGeom prst="rect">
            <a:avLst/>
          </a:prstGeom>
          <a:noFill/>
          <a:ln w="38100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6981D6-739F-C0EC-163C-367740B55742}"/>
              </a:ext>
            </a:extLst>
          </p:cNvPr>
          <p:cNvSpPr/>
          <p:nvPr/>
        </p:nvSpPr>
        <p:spPr>
          <a:xfrm>
            <a:off x="1233969" y="6418193"/>
            <a:ext cx="2949408" cy="935444"/>
          </a:xfrm>
          <a:prstGeom prst="rect">
            <a:avLst/>
          </a:prstGeom>
          <a:noFill/>
          <a:ln w="38100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191BAB-F8F3-4792-3A10-4A49057F8B54}"/>
              </a:ext>
            </a:extLst>
          </p:cNvPr>
          <p:cNvSpPr/>
          <p:nvPr/>
        </p:nvSpPr>
        <p:spPr>
          <a:xfrm>
            <a:off x="4794402" y="6433666"/>
            <a:ext cx="2949408" cy="935444"/>
          </a:xfrm>
          <a:prstGeom prst="rect">
            <a:avLst/>
          </a:prstGeom>
          <a:noFill/>
          <a:ln w="38100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EC36D4-78BA-135A-9958-D603D83B93C3}"/>
              </a:ext>
            </a:extLst>
          </p:cNvPr>
          <p:cNvSpPr/>
          <p:nvPr/>
        </p:nvSpPr>
        <p:spPr>
          <a:xfrm>
            <a:off x="8287725" y="6420989"/>
            <a:ext cx="2949408" cy="935444"/>
          </a:xfrm>
          <a:prstGeom prst="rect">
            <a:avLst/>
          </a:prstGeom>
          <a:noFill/>
          <a:ln w="38100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4802BE-7FD4-6B97-F653-30957865B6E0}"/>
              </a:ext>
            </a:extLst>
          </p:cNvPr>
          <p:cNvSpPr/>
          <p:nvPr/>
        </p:nvSpPr>
        <p:spPr>
          <a:xfrm>
            <a:off x="1259633" y="3462194"/>
            <a:ext cx="2923745" cy="624615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BC02E3-9A51-B406-4167-2EEA22690F8C}"/>
              </a:ext>
            </a:extLst>
          </p:cNvPr>
          <p:cNvSpPr/>
          <p:nvPr/>
        </p:nvSpPr>
        <p:spPr>
          <a:xfrm>
            <a:off x="1274726" y="6467085"/>
            <a:ext cx="2908653" cy="624615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A816BC-D1DB-EF57-75D8-8178017A2D09}"/>
              </a:ext>
            </a:extLst>
          </p:cNvPr>
          <p:cNvSpPr/>
          <p:nvPr/>
        </p:nvSpPr>
        <p:spPr>
          <a:xfrm>
            <a:off x="4819676" y="6472812"/>
            <a:ext cx="2908653" cy="624615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77C709-C09D-F555-8EFA-DECFDE1EF9AD}"/>
              </a:ext>
            </a:extLst>
          </p:cNvPr>
          <p:cNvSpPr/>
          <p:nvPr/>
        </p:nvSpPr>
        <p:spPr>
          <a:xfrm>
            <a:off x="8287725" y="6433665"/>
            <a:ext cx="2908653" cy="624615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1FF29C-E9AC-838C-D90B-436D9A31BFE2}"/>
              </a:ext>
            </a:extLst>
          </p:cNvPr>
          <p:cNvSpPr/>
          <p:nvPr/>
        </p:nvSpPr>
        <p:spPr>
          <a:xfrm>
            <a:off x="4763637" y="3475137"/>
            <a:ext cx="2908653" cy="624615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03F9FC-8238-FCCA-3496-A24B5A229CD5}"/>
              </a:ext>
            </a:extLst>
          </p:cNvPr>
          <p:cNvSpPr/>
          <p:nvPr/>
        </p:nvSpPr>
        <p:spPr>
          <a:xfrm>
            <a:off x="8279744" y="3475137"/>
            <a:ext cx="2908653" cy="624615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5A9CFC-23D1-70E6-01F3-2152C7FB763A}"/>
              </a:ext>
            </a:extLst>
          </p:cNvPr>
          <p:cNvSpPr/>
          <p:nvPr/>
        </p:nvSpPr>
        <p:spPr>
          <a:xfrm>
            <a:off x="1316716" y="3518180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04E16F-19C3-03A7-D167-EA1FBE46751C}"/>
              </a:ext>
            </a:extLst>
          </p:cNvPr>
          <p:cNvSpPr/>
          <p:nvPr/>
        </p:nvSpPr>
        <p:spPr>
          <a:xfrm>
            <a:off x="4794403" y="3478476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474022-F0B8-E495-3D1B-D5FC30A48682}"/>
              </a:ext>
            </a:extLst>
          </p:cNvPr>
          <p:cNvSpPr/>
          <p:nvPr/>
        </p:nvSpPr>
        <p:spPr>
          <a:xfrm>
            <a:off x="8321620" y="3510984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D613C2-C2A0-4D21-27C7-828BF72D3B58}"/>
              </a:ext>
            </a:extLst>
          </p:cNvPr>
          <p:cNvSpPr/>
          <p:nvPr/>
        </p:nvSpPr>
        <p:spPr>
          <a:xfrm>
            <a:off x="1320247" y="6490836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F2B145-9A41-6C9F-EE98-D611F56F1439}"/>
              </a:ext>
            </a:extLst>
          </p:cNvPr>
          <p:cNvSpPr/>
          <p:nvPr/>
        </p:nvSpPr>
        <p:spPr>
          <a:xfrm>
            <a:off x="4856584" y="6490836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24F7387-8EAF-BB7B-CFB6-A67413E2786B}"/>
              </a:ext>
            </a:extLst>
          </p:cNvPr>
          <p:cNvSpPr/>
          <p:nvPr/>
        </p:nvSpPr>
        <p:spPr>
          <a:xfrm>
            <a:off x="8302276" y="6467085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901D019-15B7-C0FD-7200-0B6C463C9D20}"/>
              </a:ext>
            </a:extLst>
          </p:cNvPr>
          <p:cNvSpPr/>
          <p:nvPr/>
        </p:nvSpPr>
        <p:spPr>
          <a:xfrm>
            <a:off x="1316716" y="3758781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4BC6A5-21B4-32D4-D759-DF06250F5D93}"/>
              </a:ext>
            </a:extLst>
          </p:cNvPr>
          <p:cNvSpPr/>
          <p:nvPr/>
        </p:nvSpPr>
        <p:spPr>
          <a:xfrm>
            <a:off x="4794401" y="3778334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B01EFD-189A-7FCE-6B89-6CFE91C86AE9}"/>
              </a:ext>
            </a:extLst>
          </p:cNvPr>
          <p:cNvSpPr/>
          <p:nvPr/>
        </p:nvSpPr>
        <p:spPr>
          <a:xfrm>
            <a:off x="8321618" y="3797081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CE8D80-59FB-EFA7-4BFF-8EF104423891}"/>
              </a:ext>
            </a:extLst>
          </p:cNvPr>
          <p:cNvSpPr/>
          <p:nvPr/>
        </p:nvSpPr>
        <p:spPr>
          <a:xfrm>
            <a:off x="1307462" y="6770184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7436A23-686F-61B4-0A5B-2BEDD509F6FF}"/>
              </a:ext>
            </a:extLst>
          </p:cNvPr>
          <p:cNvSpPr/>
          <p:nvPr/>
        </p:nvSpPr>
        <p:spPr>
          <a:xfrm>
            <a:off x="4856584" y="6768629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2FCE5A-1680-D5C3-F6D2-9A8EB0FF026B}"/>
              </a:ext>
            </a:extLst>
          </p:cNvPr>
          <p:cNvSpPr/>
          <p:nvPr/>
        </p:nvSpPr>
        <p:spPr>
          <a:xfrm>
            <a:off x="8321618" y="6738806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B0FA2-4737-1E01-FE73-A23FD07F5546}"/>
              </a:ext>
            </a:extLst>
          </p:cNvPr>
          <p:cNvSpPr/>
          <p:nvPr/>
        </p:nvSpPr>
        <p:spPr>
          <a:xfrm>
            <a:off x="1320246" y="4099753"/>
            <a:ext cx="2698359" cy="238535"/>
          </a:xfrm>
          <a:prstGeom prst="rect">
            <a:avLst/>
          </a:prstGeom>
          <a:noFill/>
          <a:ln w="28575" cap="flat" cmpd="sng" algn="ctr">
            <a:solidFill>
              <a:srgbClr val="60948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2773C28-F706-7501-E8AB-8FDE9D71E3FF}"/>
              </a:ext>
            </a:extLst>
          </p:cNvPr>
          <p:cNvSpPr/>
          <p:nvPr/>
        </p:nvSpPr>
        <p:spPr>
          <a:xfrm>
            <a:off x="4761135" y="4133350"/>
            <a:ext cx="2698359" cy="238535"/>
          </a:xfrm>
          <a:prstGeom prst="rect">
            <a:avLst/>
          </a:prstGeom>
          <a:noFill/>
          <a:ln w="28575" cap="flat" cmpd="sng" algn="ctr">
            <a:solidFill>
              <a:srgbClr val="60948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86BEA37-83D6-7235-C138-9FBFB3B2FF62}"/>
              </a:ext>
            </a:extLst>
          </p:cNvPr>
          <p:cNvSpPr/>
          <p:nvPr/>
        </p:nvSpPr>
        <p:spPr>
          <a:xfrm>
            <a:off x="8334402" y="4095842"/>
            <a:ext cx="2698359" cy="238535"/>
          </a:xfrm>
          <a:prstGeom prst="rect">
            <a:avLst/>
          </a:prstGeom>
          <a:noFill/>
          <a:ln w="28575" cap="flat" cmpd="sng" algn="ctr">
            <a:solidFill>
              <a:srgbClr val="60948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E398A6-2B91-3007-4AC0-711293EC3431}"/>
              </a:ext>
            </a:extLst>
          </p:cNvPr>
          <p:cNvSpPr/>
          <p:nvPr/>
        </p:nvSpPr>
        <p:spPr>
          <a:xfrm>
            <a:off x="1259244" y="7054396"/>
            <a:ext cx="2698359" cy="238535"/>
          </a:xfrm>
          <a:prstGeom prst="rect">
            <a:avLst/>
          </a:prstGeom>
          <a:noFill/>
          <a:ln w="28575" cap="flat" cmpd="sng" algn="ctr">
            <a:solidFill>
              <a:srgbClr val="60948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D5F68B-1208-4C33-0EED-0654C2B5C2F8}"/>
              </a:ext>
            </a:extLst>
          </p:cNvPr>
          <p:cNvSpPr/>
          <p:nvPr/>
        </p:nvSpPr>
        <p:spPr>
          <a:xfrm>
            <a:off x="4839609" y="7095343"/>
            <a:ext cx="2698359" cy="238535"/>
          </a:xfrm>
          <a:prstGeom prst="rect">
            <a:avLst/>
          </a:prstGeom>
          <a:noFill/>
          <a:ln w="28575" cap="flat" cmpd="sng" algn="ctr">
            <a:solidFill>
              <a:srgbClr val="60948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F182C0-73BF-6BB8-5DAA-9F2063A56BFA}"/>
              </a:ext>
            </a:extLst>
          </p:cNvPr>
          <p:cNvSpPr/>
          <p:nvPr/>
        </p:nvSpPr>
        <p:spPr>
          <a:xfrm>
            <a:off x="8302275" y="7051154"/>
            <a:ext cx="2698359" cy="238535"/>
          </a:xfrm>
          <a:prstGeom prst="rect">
            <a:avLst/>
          </a:prstGeom>
          <a:noFill/>
          <a:ln w="28575" cap="flat" cmpd="sng" algn="ctr">
            <a:solidFill>
              <a:srgbClr val="60948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388998F-9EA0-D2A9-FF37-B9D80DDA0E7F}"/>
              </a:ext>
            </a:extLst>
          </p:cNvPr>
          <p:cNvSpPr/>
          <p:nvPr/>
        </p:nvSpPr>
        <p:spPr>
          <a:xfrm>
            <a:off x="1320247" y="4099752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5148412-D59F-63BF-3B88-E532266BC189}"/>
              </a:ext>
            </a:extLst>
          </p:cNvPr>
          <p:cNvSpPr/>
          <p:nvPr/>
        </p:nvSpPr>
        <p:spPr>
          <a:xfrm>
            <a:off x="4856584" y="4132832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A24171D-BD25-245F-C552-9ABBA0A7395B}"/>
              </a:ext>
            </a:extLst>
          </p:cNvPr>
          <p:cNvSpPr/>
          <p:nvPr/>
        </p:nvSpPr>
        <p:spPr>
          <a:xfrm>
            <a:off x="1320245" y="7086434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DA238E9-D06F-2954-4181-2E3D8BB57ECB}"/>
              </a:ext>
            </a:extLst>
          </p:cNvPr>
          <p:cNvSpPr/>
          <p:nvPr/>
        </p:nvSpPr>
        <p:spPr>
          <a:xfrm>
            <a:off x="8322341" y="4118721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F8A7EA8-E426-3B50-4ECE-37F7CCE8DAA9}"/>
              </a:ext>
            </a:extLst>
          </p:cNvPr>
          <p:cNvSpPr/>
          <p:nvPr/>
        </p:nvSpPr>
        <p:spPr>
          <a:xfrm>
            <a:off x="4817141" y="7102904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849EEAA-9BF3-A082-9B5F-6152788325AC}"/>
              </a:ext>
            </a:extLst>
          </p:cNvPr>
          <p:cNvSpPr/>
          <p:nvPr/>
        </p:nvSpPr>
        <p:spPr>
          <a:xfrm>
            <a:off x="8336926" y="7066409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766CB08-C445-3E32-6EB3-4F3A7DAD0834}"/>
              </a:ext>
            </a:extLst>
          </p:cNvPr>
          <p:cNvSpPr/>
          <p:nvPr/>
        </p:nvSpPr>
        <p:spPr>
          <a:xfrm>
            <a:off x="1530488" y="4106274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83040DE-EB54-4896-1351-CDB3F81D168C}"/>
              </a:ext>
            </a:extLst>
          </p:cNvPr>
          <p:cNvSpPr/>
          <p:nvPr/>
        </p:nvSpPr>
        <p:spPr>
          <a:xfrm>
            <a:off x="5066825" y="4139354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7FEC9F-850D-FD34-87EC-DDC458119B8B}"/>
              </a:ext>
            </a:extLst>
          </p:cNvPr>
          <p:cNvSpPr/>
          <p:nvPr/>
        </p:nvSpPr>
        <p:spPr>
          <a:xfrm>
            <a:off x="1530487" y="7092956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0F15962-59A6-CA6A-B2A6-198E97371E85}"/>
              </a:ext>
            </a:extLst>
          </p:cNvPr>
          <p:cNvSpPr/>
          <p:nvPr/>
        </p:nvSpPr>
        <p:spPr>
          <a:xfrm>
            <a:off x="8532583" y="4125243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78A18C-1B2D-8225-4BD3-C0A96BC6BA1F}"/>
              </a:ext>
            </a:extLst>
          </p:cNvPr>
          <p:cNvSpPr/>
          <p:nvPr/>
        </p:nvSpPr>
        <p:spPr>
          <a:xfrm>
            <a:off x="5027383" y="7109426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0449BB-C8A4-DF58-6351-47FA0E649B2D}"/>
              </a:ext>
            </a:extLst>
          </p:cNvPr>
          <p:cNvSpPr/>
          <p:nvPr/>
        </p:nvSpPr>
        <p:spPr>
          <a:xfrm>
            <a:off x="8547167" y="7072931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3826C94-3FD6-A830-4835-FF847A6AE554}"/>
              </a:ext>
            </a:extLst>
          </p:cNvPr>
          <p:cNvSpPr/>
          <p:nvPr/>
        </p:nvSpPr>
        <p:spPr>
          <a:xfrm>
            <a:off x="1759088" y="4111380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F363EA-CE56-3682-3416-EAA25E1A86EA}"/>
              </a:ext>
            </a:extLst>
          </p:cNvPr>
          <p:cNvSpPr/>
          <p:nvPr/>
        </p:nvSpPr>
        <p:spPr>
          <a:xfrm>
            <a:off x="5295425" y="4144460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A372D9-DC3E-7EF6-CC9C-5EBEE840F2DE}"/>
              </a:ext>
            </a:extLst>
          </p:cNvPr>
          <p:cNvSpPr/>
          <p:nvPr/>
        </p:nvSpPr>
        <p:spPr>
          <a:xfrm>
            <a:off x="1759087" y="7098062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125DAA5-D2E3-E809-CBAC-87EC2AE4E5DF}"/>
              </a:ext>
            </a:extLst>
          </p:cNvPr>
          <p:cNvSpPr/>
          <p:nvPr/>
        </p:nvSpPr>
        <p:spPr>
          <a:xfrm>
            <a:off x="8761183" y="4130349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08A3F06-84DC-8B84-8755-7BD29D126BCB}"/>
              </a:ext>
            </a:extLst>
          </p:cNvPr>
          <p:cNvSpPr/>
          <p:nvPr/>
        </p:nvSpPr>
        <p:spPr>
          <a:xfrm>
            <a:off x="5255983" y="7114532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AA0A407-9137-C2AF-12C3-8D5D4CB92188}"/>
              </a:ext>
            </a:extLst>
          </p:cNvPr>
          <p:cNvSpPr/>
          <p:nvPr/>
        </p:nvSpPr>
        <p:spPr>
          <a:xfrm>
            <a:off x="8775767" y="7078037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F33497F-76AA-DF45-1DDB-6F069E60A2C8}"/>
              </a:ext>
            </a:extLst>
          </p:cNvPr>
          <p:cNvSpPr/>
          <p:nvPr/>
        </p:nvSpPr>
        <p:spPr>
          <a:xfrm>
            <a:off x="1987688" y="4115381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D569D0E-2BD0-6351-ECC8-EF949D64D6D6}"/>
              </a:ext>
            </a:extLst>
          </p:cNvPr>
          <p:cNvSpPr/>
          <p:nvPr/>
        </p:nvSpPr>
        <p:spPr>
          <a:xfrm>
            <a:off x="5524025" y="4148460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409BB2-E0C2-756C-E34D-D95153CF8171}"/>
              </a:ext>
            </a:extLst>
          </p:cNvPr>
          <p:cNvSpPr/>
          <p:nvPr/>
        </p:nvSpPr>
        <p:spPr>
          <a:xfrm>
            <a:off x="1987687" y="7102062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3930E5-E756-12EA-39B6-3D3F4E8F0568}"/>
              </a:ext>
            </a:extLst>
          </p:cNvPr>
          <p:cNvSpPr/>
          <p:nvPr/>
        </p:nvSpPr>
        <p:spPr>
          <a:xfrm>
            <a:off x="8989783" y="4134350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9BBB6B0-8100-368B-7D72-8DD2F76E1833}"/>
              </a:ext>
            </a:extLst>
          </p:cNvPr>
          <p:cNvSpPr/>
          <p:nvPr/>
        </p:nvSpPr>
        <p:spPr>
          <a:xfrm>
            <a:off x="5484583" y="7118532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271FF5-CBDD-2CEA-3F38-7FF316B8B794}"/>
              </a:ext>
            </a:extLst>
          </p:cNvPr>
          <p:cNvSpPr/>
          <p:nvPr/>
        </p:nvSpPr>
        <p:spPr>
          <a:xfrm>
            <a:off x="9004367" y="7082037"/>
            <a:ext cx="219305" cy="1995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9191C7A-E493-5F47-4723-3CCFD91AC7B6}"/>
              </a:ext>
            </a:extLst>
          </p:cNvPr>
          <p:cNvSpPr/>
          <p:nvPr/>
        </p:nvSpPr>
        <p:spPr>
          <a:xfrm>
            <a:off x="12232433" y="806225"/>
            <a:ext cx="5057322" cy="97125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3B92213C-DDCD-A246-4C3D-5283C6A860DA}"/>
              </a:ext>
            </a:extLst>
          </p:cNvPr>
          <p:cNvSpPr txBox="1"/>
          <p:nvPr/>
        </p:nvSpPr>
        <p:spPr>
          <a:xfrm>
            <a:off x="15041153" y="218548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FFC000"/>
                </a:solidFill>
              </a:rPr>
              <a:t>&lt;div&gt;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EA271AE-AE31-2A41-D32A-050C33ADF576}"/>
              </a:ext>
            </a:extLst>
          </p:cNvPr>
          <p:cNvSpPr/>
          <p:nvPr/>
        </p:nvSpPr>
        <p:spPr>
          <a:xfrm>
            <a:off x="12344401" y="993710"/>
            <a:ext cx="3137609" cy="6438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74F666A-EC60-013B-1E14-EB72AAC5C235}"/>
              </a:ext>
            </a:extLst>
          </p:cNvPr>
          <p:cNvSpPr txBox="1"/>
          <p:nvPr/>
        </p:nvSpPr>
        <p:spPr>
          <a:xfrm>
            <a:off x="15294002" y="814384"/>
            <a:ext cx="8867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FF0000"/>
                </a:solidFill>
              </a:rPr>
              <a:t>&lt;h2&gt;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77E32B3-0923-0008-507E-33896B9091DD}"/>
              </a:ext>
            </a:extLst>
          </p:cNvPr>
          <p:cNvSpPr/>
          <p:nvPr/>
        </p:nvSpPr>
        <p:spPr>
          <a:xfrm>
            <a:off x="16830831" y="993710"/>
            <a:ext cx="356157" cy="643811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1CEB6D52-A709-EB13-1ADA-D52D13F3D449}"/>
              </a:ext>
            </a:extLst>
          </p:cNvPr>
          <p:cNvSpPr txBox="1"/>
          <p:nvPr/>
        </p:nvSpPr>
        <p:spPr>
          <a:xfrm>
            <a:off x="16210508" y="1278868"/>
            <a:ext cx="6110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chemeClr val="accent6">
                    <a:lumMod val="75000"/>
                  </a:schemeClr>
                </a:solidFill>
              </a:rPr>
              <a:t>&lt;i&gt;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B0320A0-F842-AEE6-EE0D-120A3EEC920C}"/>
              </a:ext>
            </a:extLst>
          </p:cNvPr>
          <p:cNvSpPr/>
          <p:nvPr/>
        </p:nvSpPr>
        <p:spPr>
          <a:xfrm>
            <a:off x="12459444" y="1907660"/>
            <a:ext cx="4727544" cy="1783134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6FD87-0337-BC0E-CDDF-5460FA3970BD}"/>
              </a:ext>
            </a:extLst>
          </p:cNvPr>
          <p:cNvSpPr/>
          <p:nvPr/>
        </p:nvSpPr>
        <p:spPr>
          <a:xfrm>
            <a:off x="12592027" y="2035082"/>
            <a:ext cx="1383821" cy="1655712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C5130CD-EB03-DA24-4420-120291958321}"/>
              </a:ext>
            </a:extLst>
          </p:cNvPr>
          <p:cNvSpPr/>
          <p:nvPr/>
        </p:nvSpPr>
        <p:spPr>
          <a:xfrm>
            <a:off x="14133359" y="2000964"/>
            <a:ext cx="2923745" cy="624615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FE238F1-226D-5048-B288-1E5B3BF9ED33}"/>
              </a:ext>
            </a:extLst>
          </p:cNvPr>
          <p:cNvSpPr/>
          <p:nvPr/>
        </p:nvSpPr>
        <p:spPr>
          <a:xfrm>
            <a:off x="14190442" y="2056950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FA77B0B-93A2-24B0-FA6E-2312E6EA98D5}"/>
              </a:ext>
            </a:extLst>
          </p:cNvPr>
          <p:cNvSpPr/>
          <p:nvPr/>
        </p:nvSpPr>
        <p:spPr>
          <a:xfrm>
            <a:off x="14190442" y="2297552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C0F4218-974C-8097-6046-9EC545F1790E}"/>
              </a:ext>
            </a:extLst>
          </p:cNvPr>
          <p:cNvSpPr/>
          <p:nvPr/>
        </p:nvSpPr>
        <p:spPr>
          <a:xfrm>
            <a:off x="14073722" y="3365429"/>
            <a:ext cx="2698359" cy="238535"/>
          </a:xfrm>
          <a:prstGeom prst="rect">
            <a:avLst/>
          </a:prstGeom>
          <a:noFill/>
          <a:ln w="28575" cap="flat" cmpd="sng" algn="ctr">
            <a:solidFill>
              <a:srgbClr val="60948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23F4CC5-653F-7BD7-BB82-5990F8F97FCB}"/>
              </a:ext>
            </a:extLst>
          </p:cNvPr>
          <p:cNvSpPr/>
          <p:nvPr/>
        </p:nvSpPr>
        <p:spPr>
          <a:xfrm>
            <a:off x="14255573" y="3416465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6D32AD1-5F61-D967-2BB2-0F20D7DDE1E7}"/>
              </a:ext>
            </a:extLst>
          </p:cNvPr>
          <p:cNvSpPr/>
          <p:nvPr/>
        </p:nvSpPr>
        <p:spPr>
          <a:xfrm>
            <a:off x="14414192" y="3399026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F6978EF-1CFF-C6A8-FA48-874597867048}"/>
              </a:ext>
            </a:extLst>
          </p:cNvPr>
          <p:cNvSpPr/>
          <p:nvPr/>
        </p:nvSpPr>
        <p:spPr>
          <a:xfrm>
            <a:off x="14592433" y="3392495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551BF67-897F-55A9-0F6D-21E26D1A96C7}"/>
              </a:ext>
            </a:extLst>
          </p:cNvPr>
          <p:cNvSpPr/>
          <p:nvPr/>
        </p:nvSpPr>
        <p:spPr>
          <a:xfrm>
            <a:off x="14770673" y="3429239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2687DB8-75CA-6D66-6719-7AD59F2BA1AD}"/>
              </a:ext>
            </a:extLst>
          </p:cNvPr>
          <p:cNvSpPr/>
          <p:nvPr/>
        </p:nvSpPr>
        <p:spPr>
          <a:xfrm>
            <a:off x="14929292" y="3416464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444680D-4897-D700-4486-D953C354B868}"/>
              </a:ext>
            </a:extLst>
          </p:cNvPr>
          <p:cNvSpPr/>
          <p:nvPr/>
        </p:nvSpPr>
        <p:spPr>
          <a:xfrm>
            <a:off x="12459444" y="4183226"/>
            <a:ext cx="4727544" cy="1783134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2273061-AF12-16E5-27AD-885496673F7D}"/>
              </a:ext>
            </a:extLst>
          </p:cNvPr>
          <p:cNvSpPr/>
          <p:nvPr/>
        </p:nvSpPr>
        <p:spPr>
          <a:xfrm>
            <a:off x="12659146" y="4209848"/>
            <a:ext cx="1383821" cy="1655712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D020C38-E6CA-035B-6ECA-C8E11C03782A}"/>
              </a:ext>
            </a:extLst>
          </p:cNvPr>
          <p:cNvSpPr/>
          <p:nvPr/>
        </p:nvSpPr>
        <p:spPr>
          <a:xfrm>
            <a:off x="14154385" y="4187177"/>
            <a:ext cx="2923745" cy="899268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F601FA8-8E01-B41F-C2F4-8D16E6536B56}"/>
              </a:ext>
            </a:extLst>
          </p:cNvPr>
          <p:cNvSpPr/>
          <p:nvPr/>
        </p:nvSpPr>
        <p:spPr>
          <a:xfrm>
            <a:off x="14190442" y="4811276"/>
            <a:ext cx="2711144" cy="263517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1732475-2665-6D7F-6E25-D126F1340E04}"/>
              </a:ext>
            </a:extLst>
          </p:cNvPr>
          <p:cNvSpPr/>
          <p:nvPr/>
        </p:nvSpPr>
        <p:spPr>
          <a:xfrm>
            <a:off x="14063291" y="5602984"/>
            <a:ext cx="2698359" cy="238535"/>
          </a:xfrm>
          <a:prstGeom prst="rect">
            <a:avLst/>
          </a:prstGeom>
          <a:noFill/>
          <a:ln w="28575" cap="flat" cmpd="sng" algn="ctr">
            <a:solidFill>
              <a:srgbClr val="60948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5FADE65-8D24-BE74-86A4-CE41897C1711}"/>
              </a:ext>
            </a:extLst>
          </p:cNvPr>
          <p:cNvSpPr/>
          <p:nvPr/>
        </p:nvSpPr>
        <p:spPr>
          <a:xfrm>
            <a:off x="14432492" y="5641837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74FA384-DCAC-74DF-59F6-4CD8D5192755}"/>
              </a:ext>
            </a:extLst>
          </p:cNvPr>
          <p:cNvSpPr/>
          <p:nvPr/>
        </p:nvSpPr>
        <p:spPr>
          <a:xfrm>
            <a:off x="14270296" y="5663638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AAAE659-6B29-E764-1ABB-A85AA270D248}"/>
              </a:ext>
            </a:extLst>
          </p:cNvPr>
          <p:cNvSpPr/>
          <p:nvPr/>
        </p:nvSpPr>
        <p:spPr>
          <a:xfrm>
            <a:off x="12490413" y="6344705"/>
            <a:ext cx="4727544" cy="1783134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D7D20C4-7DFB-67A9-309D-FE56EF82E730}"/>
              </a:ext>
            </a:extLst>
          </p:cNvPr>
          <p:cNvSpPr/>
          <p:nvPr/>
        </p:nvSpPr>
        <p:spPr>
          <a:xfrm>
            <a:off x="14269124" y="4270194"/>
            <a:ext cx="2711144" cy="528192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BFF56E6-CB11-BE81-8748-CD99326FB738}"/>
              </a:ext>
            </a:extLst>
          </p:cNvPr>
          <p:cNvSpPr/>
          <p:nvPr/>
        </p:nvSpPr>
        <p:spPr>
          <a:xfrm>
            <a:off x="14619844" y="5641837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E0527A5-BFFB-4B2A-D274-E1D83836F2CF}"/>
              </a:ext>
            </a:extLst>
          </p:cNvPr>
          <p:cNvSpPr/>
          <p:nvPr/>
        </p:nvSpPr>
        <p:spPr>
          <a:xfrm>
            <a:off x="14785153" y="5663638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B046DA9-3831-A3A9-BA8D-9C9D5E4F8E98}"/>
              </a:ext>
            </a:extLst>
          </p:cNvPr>
          <p:cNvSpPr/>
          <p:nvPr/>
        </p:nvSpPr>
        <p:spPr>
          <a:xfrm>
            <a:off x="12579848" y="6377945"/>
            <a:ext cx="1383821" cy="1655712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380042B-0008-A6D8-E78A-83F90E89D3A7}"/>
              </a:ext>
            </a:extLst>
          </p:cNvPr>
          <p:cNvSpPr/>
          <p:nvPr/>
        </p:nvSpPr>
        <p:spPr>
          <a:xfrm>
            <a:off x="14073722" y="6437669"/>
            <a:ext cx="2923745" cy="588900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FE8FC06-E478-0ABD-F365-45AB0E88A7D0}"/>
              </a:ext>
            </a:extLst>
          </p:cNvPr>
          <p:cNvSpPr/>
          <p:nvPr/>
        </p:nvSpPr>
        <p:spPr>
          <a:xfrm>
            <a:off x="14147332" y="6418193"/>
            <a:ext cx="2711144" cy="284418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932AB62-00A6-C99E-AB6F-5F22E16705AE}"/>
              </a:ext>
            </a:extLst>
          </p:cNvPr>
          <p:cNvSpPr/>
          <p:nvPr/>
        </p:nvSpPr>
        <p:spPr>
          <a:xfrm>
            <a:off x="14147332" y="6714572"/>
            <a:ext cx="2711144" cy="284418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1BF6093-C2F1-BDF2-888A-4E263590FBD2}"/>
              </a:ext>
            </a:extLst>
          </p:cNvPr>
          <p:cNvSpPr/>
          <p:nvPr/>
        </p:nvSpPr>
        <p:spPr>
          <a:xfrm>
            <a:off x="14073722" y="7795586"/>
            <a:ext cx="2698359" cy="238535"/>
          </a:xfrm>
          <a:prstGeom prst="rect">
            <a:avLst/>
          </a:prstGeom>
          <a:noFill/>
          <a:ln w="28575" cap="flat" cmpd="sng" algn="ctr">
            <a:solidFill>
              <a:srgbClr val="60948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379EAAA-AEC5-A0CF-149D-F61C542C773E}"/>
              </a:ext>
            </a:extLst>
          </p:cNvPr>
          <p:cNvSpPr/>
          <p:nvPr/>
        </p:nvSpPr>
        <p:spPr>
          <a:xfrm>
            <a:off x="14270294" y="7825912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97BB904-7276-4C21-A067-DCA8B9912426}"/>
              </a:ext>
            </a:extLst>
          </p:cNvPr>
          <p:cNvSpPr/>
          <p:nvPr/>
        </p:nvSpPr>
        <p:spPr>
          <a:xfrm>
            <a:off x="14443418" y="7841075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CC05C1C-979F-ED53-8EB8-70C3C2BF35F5}"/>
              </a:ext>
            </a:extLst>
          </p:cNvPr>
          <p:cNvSpPr/>
          <p:nvPr/>
        </p:nvSpPr>
        <p:spPr>
          <a:xfrm>
            <a:off x="14591629" y="7841075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A697602-CB3D-E6AA-E256-CDDE49FA47A9}"/>
              </a:ext>
            </a:extLst>
          </p:cNvPr>
          <p:cNvSpPr/>
          <p:nvPr/>
        </p:nvSpPr>
        <p:spPr>
          <a:xfrm>
            <a:off x="14762266" y="7825387"/>
            <a:ext cx="167027" cy="1778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E8BD44-27C1-B5BB-68C7-7FDC96B8F1DC}"/>
              </a:ext>
            </a:extLst>
          </p:cNvPr>
          <p:cNvSpPr/>
          <p:nvPr/>
        </p:nvSpPr>
        <p:spPr>
          <a:xfrm>
            <a:off x="12298784" y="1807284"/>
            <a:ext cx="4965952" cy="6478752"/>
          </a:xfrm>
          <a:prstGeom prst="rect">
            <a:avLst/>
          </a:prstGeom>
          <a:noFill/>
          <a:ln w="38100" cap="flat" cmpd="sng" algn="ctr">
            <a:solidFill>
              <a:srgbClr val="6CD42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</p:spTree>
    <p:extLst>
      <p:ext uri="{BB962C8B-B14F-4D97-AF65-F5344CB8AC3E}">
        <p14:creationId xmlns:p14="http://schemas.microsoft.com/office/powerpoint/2010/main" val="63747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 animBg="1"/>
      <p:bldP spid="94" grpId="0"/>
      <p:bldP spid="95" grpId="0" animBg="1"/>
      <p:bldP spid="96" grpId="0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37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6707F9-72D4-879B-0F80-36B1AF631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3" t="27408" r="22250" b="15259"/>
          <a:stretch/>
        </p:blipFill>
        <p:spPr>
          <a:xfrm>
            <a:off x="137161" y="12059"/>
            <a:ext cx="18303239" cy="100615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2618-C7E2-A10E-E49A-0FCB64759337}"/>
              </a:ext>
            </a:extLst>
          </p:cNvPr>
          <p:cNvSpPr/>
          <p:nvPr/>
        </p:nvSpPr>
        <p:spPr>
          <a:xfrm>
            <a:off x="563880" y="457200"/>
            <a:ext cx="17266920" cy="6751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057CE49-D662-66DB-F7E1-1886FA18519C}"/>
              </a:ext>
            </a:extLst>
          </p:cNvPr>
          <p:cNvSpPr txBox="1"/>
          <p:nvPr/>
        </p:nvSpPr>
        <p:spPr>
          <a:xfrm>
            <a:off x="563880" y="12059"/>
            <a:ext cx="15424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FF0000"/>
                </a:solidFill>
              </a:rPr>
              <a:t>&lt;section&gt;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1D507-28E4-A44B-CC0B-A0A5F7C93808}"/>
              </a:ext>
            </a:extLst>
          </p:cNvPr>
          <p:cNvSpPr/>
          <p:nvPr/>
        </p:nvSpPr>
        <p:spPr>
          <a:xfrm>
            <a:off x="822960" y="512800"/>
            <a:ext cx="3017520" cy="554000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AB18B5E-A29D-AA7F-B9D1-3AE206CC0F46}"/>
              </a:ext>
            </a:extLst>
          </p:cNvPr>
          <p:cNvSpPr txBox="1"/>
          <p:nvPr/>
        </p:nvSpPr>
        <p:spPr>
          <a:xfrm>
            <a:off x="4006732" y="533399"/>
            <a:ext cx="8867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00B0F0"/>
                </a:solidFill>
              </a:rPr>
              <a:t>&lt;h2&gt;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BA744-8184-3B2D-F974-EF902EBFBE05}"/>
              </a:ext>
            </a:extLst>
          </p:cNvPr>
          <p:cNvSpPr/>
          <p:nvPr/>
        </p:nvSpPr>
        <p:spPr>
          <a:xfrm>
            <a:off x="701040" y="1087397"/>
            <a:ext cx="17129760" cy="6121124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682292-9B9C-0A97-B290-C2291FAC64F4}"/>
              </a:ext>
            </a:extLst>
          </p:cNvPr>
          <p:cNvSpPr txBox="1"/>
          <p:nvPr/>
        </p:nvSpPr>
        <p:spPr>
          <a:xfrm>
            <a:off x="7146172" y="611777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FFC000"/>
                </a:solidFill>
              </a:rPr>
              <a:t>&lt;div&gt;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182C00-6201-3E94-F28D-AFB290D7CD0D}"/>
              </a:ext>
            </a:extLst>
          </p:cNvPr>
          <p:cNvSpPr/>
          <p:nvPr/>
        </p:nvSpPr>
        <p:spPr>
          <a:xfrm>
            <a:off x="929640" y="1310640"/>
            <a:ext cx="3931920" cy="569976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88B2-3CD7-CC25-903F-86AD5FE30A47}"/>
              </a:ext>
            </a:extLst>
          </p:cNvPr>
          <p:cNvSpPr/>
          <p:nvPr/>
        </p:nvSpPr>
        <p:spPr>
          <a:xfrm>
            <a:off x="5212080" y="1310640"/>
            <a:ext cx="3931920" cy="569976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E0E58-BFA7-8F14-A7F0-25D4F6E4E279}"/>
              </a:ext>
            </a:extLst>
          </p:cNvPr>
          <p:cNvSpPr/>
          <p:nvPr/>
        </p:nvSpPr>
        <p:spPr>
          <a:xfrm>
            <a:off x="9494523" y="1310640"/>
            <a:ext cx="3931920" cy="569976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23B5DD-1765-1C75-E489-0B53161862B0}"/>
              </a:ext>
            </a:extLst>
          </p:cNvPr>
          <p:cNvSpPr/>
          <p:nvPr/>
        </p:nvSpPr>
        <p:spPr>
          <a:xfrm>
            <a:off x="13776966" y="1298078"/>
            <a:ext cx="3931920" cy="569976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54D032-CE08-204E-D263-E7C7D7356E2B}"/>
              </a:ext>
            </a:extLst>
          </p:cNvPr>
          <p:cNvSpPr txBox="1"/>
          <p:nvPr/>
        </p:nvSpPr>
        <p:spPr>
          <a:xfrm>
            <a:off x="1260935" y="7099664"/>
            <a:ext cx="14093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chemeClr val="accent6">
                    <a:lumMod val="75000"/>
                  </a:schemeClr>
                </a:solidFill>
              </a:rPr>
              <a:t>&lt;article&gt;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1CB19C-E089-6E28-981C-CE088236E8A5}"/>
              </a:ext>
            </a:extLst>
          </p:cNvPr>
          <p:cNvSpPr txBox="1"/>
          <p:nvPr/>
        </p:nvSpPr>
        <p:spPr>
          <a:xfrm>
            <a:off x="5263590" y="7154765"/>
            <a:ext cx="14093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chemeClr val="accent6">
                    <a:lumMod val="75000"/>
                  </a:schemeClr>
                </a:solidFill>
              </a:rPr>
              <a:t>&lt;article&gt;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E6F450B-5AE4-F84C-664C-78AB98336F24}"/>
              </a:ext>
            </a:extLst>
          </p:cNvPr>
          <p:cNvSpPr txBox="1"/>
          <p:nvPr/>
        </p:nvSpPr>
        <p:spPr>
          <a:xfrm>
            <a:off x="9494523" y="7097488"/>
            <a:ext cx="14093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chemeClr val="accent6">
                    <a:lumMod val="75000"/>
                  </a:schemeClr>
                </a:solidFill>
              </a:rPr>
              <a:t>&lt;article&gt;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E94DE57-2EEB-16F6-071C-5266E64D8D10}"/>
              </a:ext>
            </a:extLst>
          </p:cNvPr>
          <p:cNvSpPr txBox="1"/>
          <p:nvPr/>
        </p:nvSpPr>
        <p:spPr>
          <a:xfrm>
            <a:off x="13801985" y="7010401"/>
            <a:ext cx="14093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chemeClr val="accent6">
                    <a:lumMod val="75000"/>
                  </a:schemeClr>
                </a:solidFill>
              </a:rPr>
              <a:t>&lt;article&gt;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CC46B4-B0F2-6E91-799C-ACD84E95094C}"/>
              </a:ext>
            </a:extLst>
          </p:cNvPr>
          <p:cNvSpPr/>
          <p:nvPr/>
        </p:nvSpPr>
        <p:spPr>
          <a:xfrm>
            <a:off x="929641" y="1310640"/>
            <a:ext cx="3906899" cy="4922520"/>
          </a:xfrm>
          <a:prstGeom prst="rect">
            <a:avLst/>
          </a:prstGeom>
          <a:noFill/>
          <a:ln w="38100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DBA163-64EB-7D1F-00BF-8A62292B2A2D}"/>
              </a:ext>
            </a:extLst>
          </p:cNvPr>
          <p:cNvSpPr/>
          <p:nvPr/>
        </p:nvSpPr>
        <p:spPr>
          <a:xfrm>
            <a:off x="5224592" y="1389018"/>
            <a:ext cx="3906899" cy="4922520"/>
          </a:xfrm>
          <a:prstGeom prst="rect">
            <a:avLst/>
          </a:prstGeom>
          <a:noFill/>
          <a:ln w="38100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B8FC48-866C-43D2-3E94-8F1679D93550}"/>
              </a:ext>
            </a:extLst>
          </p:cNvPr>
          <p:cNvSpPr/>
          <p:nvPr/>
        </p:nvSpPr>
        <p:spPr>
          <a:xfrm>
            <a:off x="9580502" y="1389018"/>
            <a:ext cx="3906899" cy="4922520"/>
          </a:xfrm>
          <a:prstGeom prst="rect">
            <a:avLst/>
          </a:prstGeom>
          <a:noFill/>
          <a:ln w="38100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6A59DC-1298-60FD-3A70-B7812C71817D}"/>
              </a:ext>
            </a:extLst>
          </p:cNvPr>
          <p:cNvSpPr/>
          <p:nvPr/>
        </p:nvSpPr>
        <p:spPr>
          <a:xfrm>
            <a:off x="13853164" y="1310640"/>
            <a:ext cx="3906899" cy="4922520"/>
          </a:xfrm>
          <a:prstGeom prst="rect">
            <a:avLst/>
          </a:prstGeom>
          <a:noFill/>
          <a:ln w="38100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2AAA7-5C20-AE81-A6E0-A326737B70C9}"/>
              </a:ext>
            </a:extLst>
          </p:cNvPr>
          <p:cNvSpPr/>
          <p:nvPr/>
        </p:nvSpPr>
        <p:spPr>
          <a:xfrm>
            <a:off x="955229" y="6357760"/>
            <a:ext cx="3794760" cy="551819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67FD83-20C5-6F96-9436-4807837FE143}"/>
              </a:ext>
            </a:extLst>
          </p:cNvPr>
          <p:cNvSpPr/>
          <p:nvPr/>
        </p:nvSpPr>
        <p:spPr>
          <a:xfrm>
            <a:off x="5308976" y="6423664"/>
            <a:ext cx="3794760" cy="551819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58307E-05D6-D6BD-F20A-BF0D20621F35}"/>
              </a:ext>
            </a:extLst>
          </p:cNvPr>
          <p:cNvSpPr/>
          <p:nvPr/>
        </p:nvSpPr>
        <p:spPr>
          <a:xfrm>
            <a:off x="9580502" y="6376436"/>
            <a:ext cx="3794760" cy="551819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9A0B68-FCD5-8E5F-09CA-D6D70AECCEBE}"/>
              </a:ext>
            </a:extLst>
          </p:cNvPr>
          <p:cNvSpPr/>
          <p:nvPr/>
        </p:nvSpPr>
        <p:spPr>
          <a:xfrm>
            <a:off x="13817547" y="6376436"/>
            <a:ext cx="3794760" cy="551819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FBE736-D83E-8C12-0D58-573A960BC9E3}"/>
              </a:ext>
            </a:extLst>
          </p:cNvPr>
          <p:cNvSpPr/>
          <p:nvPr/>
        </p:nvSpPr>
        <p:spPr>
          <a:xfrm>
            <a:off x="563880" y="7848600"/>
            <a:ext cx="17586960" cy="2225040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40B832C-985A-5888-FBF5-A40BCF0D88C1}"/>
              </a:ext>
            </a:extLst>
          </p:cNvPr>
          <p:cNvSpPr txBox="1"/>
          <p:nvPr/>
        </p:nvSpPr>
        <p:spPr>
          <a:xfrm>
            <a:off x="15865175" y="7360919"/>
            <a:ext cx="13983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0070C0"/>
                </a:solidFill>
              </a:rPr>
              <a:t>&lt;</a:t>
            </a:r>
            <a:r>
              <a:rPr lang="fr-FR" sz="2700" dirty="0" err="1">
                <a:solidFill>
                  <a:srgbClr val="0070C0"/>
                </a:solidFill>
              </a:rPr>
              <a:t>footer</a:t>
            </a:r>
            <a:r>
              <a:rPr lang="fr-FR" sz="2700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5169A9-C678-3249-1DDB-61A1A32D4964}"/>
              </a:ext>
            </a:extLst>
          </p:cNvPr>
          <p:cNvSpPr/>
          <p:nvPr/>
        </p:nvSpPr>
        <p:spPr>
          <a:xfrm>
            <a:off x="701040" y="7914917"/>
            <a:ext cx="4287210" cy="1914884"/>
          </a:xfrm>
          <a:prstGeom prst="rect">
            <a:avLst/>
          </a:prstGeom>
          <a:noFill/>
          <a:ln w="38100" cap="flat" cmpd="sng" algn="ctr">
            <a:solidFill>
              <a:srgbClr val="6CD42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9C630E-362A-1F4C-2892-16991B380C5D}"/>
              </a:ext>
            </a:extLst>
          </p:cNvPr>
          <p:cNvSpPr/>
          <p:nvPr/>
        </p:nvSpPr>
        <p:spPr>
          <a:xfrm>
            <a:off x="12324083" y="8003678"/>
            <a:ext cx="4287210" cy="1914884"/>
          </a:xfrm>
          <a:prstGeom prst="rect">
            <a:avLst/>
          </a:prstGeom>
          <a:noFill/>
          <a:ln w="38100" cap="flat" cmpd="sng" algn="ctr">
            <a:solidFill>
              <a:srgbClr val="6CD42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4D99F7-2C97-D7EA-BF47-9EEBA2A1DFD7}"/>
              </a:ext>
            </a:extLst>
          </p:cNvPr>
          <p:cNvSpPr/>
          <p:nvPr/>
        </p:nvSpPr>
        <p:spPr>
          <a:xfrm>
            <a:off x="6361965" y="8003678"/>
            <a:ext cx="4287210" cy="1914884"/>
          </a:xfrm>
          <a:prstGeom prst="rect">
            <a:avLst/>
          </a:prstGeom>
          <a:noFill/>
          <a:ln w="38100" cap="flat" cmpd="sng" algn="ctr">
            <a:solidFill>
              <a:srgbClr val="6CD42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C909254-6AA3-715D-D96F-ADFB14E35F97}"/>
              </a:ext>
            </a:extLst>
          </p:cNvPr>
          <p:cNvSpPr txBox="1"/>
          <p:nvPr/>
        </p:nvSpPr>
        <p:spPr>
          <a:xfrm>
            <a:off x="6867621" y="7407142"/>
            <a:ext cx="15424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92D050"/>
                </a:solidFill>
              </a:rPr>
              <a:t>&lt;section&gt;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BF2264F-2C2C-2BBD-13DA-C0175D59D69B}"/>
              </a:ext>
            </a:extLst>
          </p:cNvPr>
          <p:cNvSpPr txBox="1"/>
          <p:nvPr/>
        </p:nvSpPr>
        <p:spPr>
          <a:xfrm>
            <a:off x="137328" y="7348358"/>
            <a:ext cx="15424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92D050"/>
                </a:solidFill>
              </a:rPr>
              <a:t>&lt;section&gt;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67D4426-DD56-475E-11C8-E98DC5716F98}"/>
              </a:ext>
            </a:extLst>
          </p:cNvPr>
          <p:cNvSpPr txBox="1"/>
          <p:nvPr/>
        </p:nvSpPr>
        <p:spPr>
          <a:xfrm>
            <a:off x="11950676" y="7360919"/>
            <a:ext cx="15424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700" dirty="0">
                <a:solidFill>
                  <a:srgbClr val="92D050"/>
                </a:solidFill>
              </a:rPr>
              <a:t>&lt;section&gt;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650FEB-CD62-6249-A701-8B3C2A41A43C}"/>
              </a:ext>
            </a:extLst>
          </p:cNvPr>
          <p:cNvSpPr/>
          <p:nvPr/>
        </p:nvSpPr>
        <p:spPr>
          <a:xfrm>
            <a:off x="701040" y="8109854"/>
            <a:ext cx="2773680" cy="3989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87973C-6634-02CE-9DEF-9FB0A83D8A89}"/>
              </a:ext>
            </a:extLst>
          </p:cNvPr>
          <p:cNvSpPr/>
          <p:nvPr/>
        </p:nvSpPr>
        <p:spPr>
          <a:xfrm>
            <a:off x="6515099" y="8170820"/>
            <a:ext cx="2773680" cy="3989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477111-8533-DF45-036B-9BAF407A5565}"/>
              </a:ext>
            </a:extLst>
          </p:cNvPr>
          <p:cNvSpPr/>
          <p:nvPr/>
        </p:nvSpPr>
        <p:spPr>
          <a:xfrm>
            <a:off x="12390126" y="8109856"/>
            <a:ext cx="2773680" cy="3989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98B635-6287-0114-944C-E4AB46A3376F}"/>
              </a:ext>
            </a:extLst>
          </p:cNvPr>
          <p:cNvSpPr/>
          <p:nvPr/>
        </p:nvSpPr>
        <p:spPr>
          <a:xfrm>
            <a:off x="701040" y="8569740"/>
            <a:ext cx="2773680" cy="1204461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C345E1-DC74-34DC-37A4-63C0024C7662}"/>
              </a:ext>
            </a:extLst>
          </p:cNvPr>
          <p:cNvSpPr/>
          <p:nvPr/>
        </p:nvSpPr>
        <p:spPr>
          <a:xfrm>
            <a:off x="6515099" y="8641920"/>
            <a:ext cx="2773680" cy="1204461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1352DA-6220-562F-78A4-B0284C23650D}"/>
              </a:ext>
            </a:extLst>
          </p:cNvPr>
          <p:cNvSpPr/>
          <p:nvPr/>
        </p:nvSpPr>
        <p:spPr>
          <a:xfrm>
            <a:off x="12430707" y="8584974"/>
            <a:ext cx="2773680" cy="1204461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4B1380-0960-4A8F-710E-829E5042FAC3}"/>
              </a:ext>
            </a:extLst>
          </p:cNvPr>
          <p:cNvSpPr/>
          <p:nvPr/>
        </p:nvSpPr>
        <p:spPr>
          <a:xfrm>
            <a:off x="701040" y="8641922"/>
            <a:ext cx="2499360" cy="261420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59010F-8FC7-E7E8-A5B3-E672F87C2E02}"/>
              </a:ext>
            </a:extLst>
          </p:cNvPr>
          <p:cNvSpPr/>
          <p:nvPr/>
        </p:nvSpPr>
        <p:spPr>
          <a:xfrm>
            <a:off x="6604376" y="8641920"/>
            <a:ext cx="2499360" cy="261420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97AA6F-D3A9-AC8E-6E69-18E93D7BDFC6}"/>
              </a:ext>
            </a:extLst>
          </p:cNvPr>
          <p:cNvSpPr/>
          <p:nvPr/>
        </p:nvSpPr>
        <p:spPr>
          <a:xfrm>
            <a:off x="12471233" y="8662268"/>
            <a:ext cx="2499360" cy="261420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F803F4-B0EC-BD95-0A63-EE93037950A4}"/>
              </a:ext>
            </a:extLst>
          </p:cNvPr>
          <p:cNvSpPr/>
          <p:nvPr/>
        </p:nvSpPr>
        <p:spPr>
          <a:xfrm>
            <a:off x="762308" y="9083381"/>
            <a:ext cx="2499360" cy="261420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092658-97E1-F4E3-2C7E-4AF18EA4E5A9}"/>
              </a:ext>
            </a:extLst>
          </p:cNvPr>
          <p:cNvSpPr/>
          <p:nvPr/>
        </p:nvSpPr>
        <p:spPr>
          <a:xfrm>
            <a:off x="6560393" y="9113441"/>
            <a:ext cx="2499360" cy="261420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9F1717-2466-407D-D940-234BC8B2A5EE}"/>
              </a:ext>
            </a:extLst>
          </p:cNvPr>
          <p:cNvSpPr/>
          <p:nvPr/>
        </p:nvSpPr>
        <p:spPr>
          <a:xfrm>
            <a:off x="12446388" y="9095141"/>
            <a:ext cx="2499360" cy="261420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3D4750-C800-0F72-5552-4942B43C4256}"/>
              </a:ext>
            </a:extLst>
          </p:cNvPr>
          <p:cNvSpPr/>
          <p:nvPr/>
        </p:nvSpPr>
        <p:spPr>
          <a:xfrm>
            <a:off x="752703" y="9498293"/>
            <a:ext cx="2499360" cy="261420"/>
          </a:xfrm>
          <a:prstGeom prst="rect">
            <a:avLst/>
          </a:prstGeom>
          <a:noFill/>
          <a:ln w="38100" cap="flat" cmpd="sng" algn="ctr">
            <a:solidFill>
              <a:srgbClr val="F357C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 sz="2700"/>
          </a:p>
        </p:txBody>
      </p:sp>
    </p:spTree>
    <p:extLst>
      <p:ext uri="{BB962C8B-B14F-4D97-AF65-F5344CB8AC3E}">
        <p14:creationId xmlns:p14="http://schemas.microsoft.com/office/powerpoint/2010/main" val="18568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70B855F-D536-9061-AFAB-57BCA25C9A0C}"/>
              </a:ext>
            </a:extLst>
          </p:cNvPr>
          <p:cNvSpPr txBox="1"/>
          <p:nvPr/>
        </p:nvSpPr>
        <p:spPr>
          <a:xfrm>
            <a:off x="4632515" y="342900"/>
            <a:ext cx="9022970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0"/>
              </a:lnSpc>
              <a:spcBef>
                <a:spcPct val="0"/>
              </a:spcBef>
            </a:pPr>
            <a:r>
              <a:rPr lang="fr-FR" sz="7200" dirty="0">
                <a:solidFill>
                  <a:srgbClr val="000000"/>
                </a:solidFill>
                <a:latin typeface="Rosario Bold"/>
              </a:rPr>
              <a:t>Les </a:t>
            </a:r>
            <a:r>
              <a:rPr lang="fr-FR" sz="7200" dirty="0" err="1">
                <a:solidFill>
                  <a:srgbClr val="000000"/>
                </a:solidFill>
                <a:latin typeface="Rosario Bold"/>
              </a:rPr>
              <a:t>breakpoints</a:t>
            </a:r>
            <a:endParaRPr lang="fr-FR" sz="7200" dirty="0">
              <a:solidFill>
                <a:srgbClr val="000000"/>
              </a:solidFill>
              <a:latin typeface="Rosario Bold"/>
            </a:endParaRPr>
          </a:p>
          <a:p>
            <a:pPr marL="0" lvl="0" indent="0">
              <a:lnSpc>
                <a:spcPts val="8720"/>
              </a:lnSpc>
              <a:spcBef>
                <a:spcPct val="0"/>
              </a:spcBef>
            </a:pPr>
            <a:endParaRPr lang="en-US" sz="7200" u="none" dirty="0">
              <a:solidFill>
                <a:srgbClr val="000000"/>
              </a:solidFill>
              <a:latin typeface="Rosario Bold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5BEE9A-1BB8-CFC7-3F7D-11B8A7FA42EC}"/>
              </a:ext>
            </a:extLst>
          </p:cNvPr>
          <p:cNvSpPr txBox="1"/>
          <p:nvPr/>
        </p:nvSpPr>
        <p:spPr>
          <a:xfrm>
            <a:off x="1676400" y="2400300"/>
            <a:ext cx="13563600" cy="620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400" dirty="0">
                <a:solidFill>
                  <a:srgbClr val="000000"/>
                </a:solidFill>
                <a:latin typeface="Inter"/>
              </a:rPr>
              <a:t>Nous avons convenu avec le designer UI d’utiliser 1024 px et 768 px :</a:t>
            </a:r>
          </a:p>
          <a:p>
            <a:pPr>
              <a:lnSpc>
                <a:spcPct val="200000"/>
              </a:lnSpc>
            </a:pPr>
            <a:r>
              <a:rPr lang="fr-FR" sz="2400" dirty="0">
                <a:solidFill>
                  <a:srgbClr val="000000"/>
                </a:solidFill>
                <a:latin typeface="Inter"/>
              </a:rPr>
              <a:t>● &gt;1024 px pour les écrans d’ordinateurs ; </a:t>
            </a:r>
          </a:p>
          <a:p>
            <a:pPr>
              <a:lnSpc>
                <a:spcPct val="200000"/>
              </a:lnSpc>
            </a:pPr>
            <a:endParaRPr lang="fr-FR" sz="2500" dirty="0"/>
          </a:p>
          <a:p>
            <a:pPr>
              <a:lnSpc>
                <a:spcPct val="200000"/>
              </a:lnSpc>
            </a:pPr>
            <a:r>
              <a:rPr lang="fr-FR" sz="2400" dirty="0">
                <a:solidFill>
                  <a:srgbClr val="000000"/>
                </a:solidFill>
                <a:latin typeface="Inter"/>
              </a:rPr>
              <a:t>● &gt;=768 px pour les tablettes ; </a:t>
            </a:r>
          </a:p>
          <a:p>
            <a:pPr>
              <a:lnSpc>
                <a:spcPct val="200000"/>
              </a:lnSpc>
            </a:pPr>
            <a:r>
              <a:rPr lang="en-US" sz="25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en-US" sz="25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@media</a:t>
            </a:r>
            <a:r>
              <a:rPr lang="en-US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US" sz="25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min-width</a:t>
            </a:r>
            <a:r>
              <a:rPr lang="en-US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5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767.98px</a:t>
            </a:r>
            <a:r>
              <a:rPr lang="en-US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r>
              <a:rPr lang="en-US" sz="25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and</a:t>
            </a:r>
            <a:r>
              <a:rPr lang="en-US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US" sz="25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max-width</a:t>
            </a:r>
            <a:r>
              <a:rPr lang="en-US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25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1024px</a:t>
            </a:r>
            <a:r>
              <a:rPr lang="en-US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{…}</a:t>
            </a:r>
            <a:endParaRPr lang="fr-FR" sz="2500" dirty="0"/>
          </a:p>
          <a:p>
            <a:pPr>
              <a:lnSpc>
                <a:spcPct val="200000"/>
              </a:lnSpc>
            </a:pPr>
            <a:r>
              <a:rPr lang="fr-FR" sz="2400" dirty="0">
                <a:solidFill>
                  <a:srgbClr val="000000"/>
                </a:solidFill>
                <a:latin typeface="Inter"/>
              </a:rPr>
              <a:t>● et tout ce qui est en dessous de 768 pour les téléphones portables  </a:t>
            </a:r>
          </a:p>
          <a:p>
            <a:pPr>
              <a:lnSpc>
                <a:spcPct val="200000"/>
              </a:lnSpc>
            </a:pPr>
            <a:r>
              <a:rPr lang="fr-FR" sz="2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fr-FR" sz="25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@media</a:t>
            </a:r>
            <a:r>
              <a:rPr lang="fr-FR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fr-FR" sz="25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max-</a:t>
            </a:r>
            <a:r>
              <a:rPr lang="fr-FR" sz="25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fr-FR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fr-FR" sz="25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767.98px</a:t>
            </a:r>
            <a:r>
              <a:rPr lang="fr-FR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{…}</a:t>
            </a:r>
          </a:p>
          <a:p>
            <a:pPr>
              <a:lnSpc>
                <a:spcPct val="200000"/>
              </a:lnSpc>
            </a:pPr>
            <a:endParaRPr lang="fr-FR" sz="25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4F7281-6673-605E-F847-5729C605330C}"/>
              </a:ext>
            </a:extLst>
          </p:cNvPr>
          <p:cNvSpPr txBox="1"/>
          <p:nvPr/>
        </p:nvSpPr>
        <p:spPr>
          <a:xfrm>
            <a:off x="2362200" y="4154626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5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@media</a:t>
            </a:r>
            <a:r>
              <a:rPr lang="fr-FR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fr-FR" sz="25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min-</a:t>
            </a:r>
            <a:r>
              <a:rPr lang="fr-FR" sz="25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fr-FR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fr-FR" sz="25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1024.02px</a:t>
            </a:r>
            <a:r>
              <a:rPr lang="fr-FR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  <a:r>
              <a:rPr lang="fr-FR" sz="25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…</a:t>
            </a:r>
            <a:r>
              <a:rPr lang="fr-FR" sz="25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5761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3E110B3F-075F-3E0D-EF42-A34F9E6D113B}"/>
              </a:ext>
            </a:extLst>
          </p:cNvPr>
          <p:cNvSpPr/>
          <p:nvPr/>
        </p:nvSpPr>
        <p:spPr>
          <a:xfrm>
            <a:off x="685799" y="4320606"/>
            <a:ext cx="17145001" cy="4861494"/>
          </a:xfrm>
          <a:prstGeom prst="roundRect">
            <a:avLst>
              <a:gd name="adj" fmla="val 3653"/>
            </a:avLst>
          </a:prstGeom>
          <a:solidFill>
            <a:srgbClr val="FDD85D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856C8-041F-1D81-16AE-D9AB34F987E5}"/>
              </a:ext>
            </a:extLst>
          </p:cNvPr>
          <p:cNvSpPr txBox="1"/>
          <p:nvPr/>
        </p:nvSpPr>
        <p:spPr>
          <a:xfrm>
            <a:off x="685800" y="342900"/>
            <a:ext cx="16763999" cy="3347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20"/>
              </a:lnSpc>
              <a:spcBef>
                <a:spcPct val="0"/>
              </a:spcBef>
            </a:pPr>
            <a:r>
              <a:rPr lang="fr-FR" sz="7200" dirty="0">
                <a:solidFill>
                  <a:srgbClr val="000000"/>
                </a:solidFill>
                <a:latin typeface="Rosario Bold"/>
              </a:rPr>
              <a:t>Largeur min - max</a:t>
            </a:r>
          </a:p>
          <a:p>
            <a:pPr algn="ctr">
              <a:lnSpc>
                <a:spcPts val="8720"/>
              </a:lnSpc>
              <a:spcBef>
                <a:spcPct val="0"/>
              </a:spcBef>
            </a:pPr>
            <a:endParaRPr lang="fr-FR" sz="7200" dirty="0">
              <a:solidFill>
                <a:srgbClr val="000000"/>
              </a:solidFill>
              <a:latin typeface="Rosario Bold"/>
            </a:endParaRPr>
          </a:p>
          <a:p>
            <a:pPr marL="0" lvl="0" indent="0">
              <a:lnSpc>
                <a:spcPts val="8720"/>
              </a:lnSpc>
              <a:spcBef>
                <a:spcPct val="0"/>
              </a:spcBef>
            </a:pPr>
            <a:endParaRPr lang="en-US" sz="7200" u="none" dirty="0">
              <a:solidFill>
                <a:srgbClr val="000000"/>
              </a:solidFill>
              <a:latin typeface="Rosario Bold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168E40-18B9-077A-9C39-8A5F2BA8D2C9}"/>
              </a:ext>
            </a:extLst>
          </p:cNvPr>
          <p:cNvSpPr txBox="1"/>
          <p:nvPr/>
        </p:nvSpPr>
        <p:spPr>
          <a:xfrm>
            <a:off x="1066800" y="1838740"/>
            <a:ext cx="16382999" cy="810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400" dirty="0">
                <a:solidFill>
                  <a:srgbClr val="000000"/>
                </a:solidFill>
                <a:latin typeface="Inter"/>
              </a:rPr>
              <a:t>Pour éviter d’étirer la page web sur la largeur de façon excessive, il va falloir déterminer :</a:t>
            </a:r>
          </a:p>
          <a:p>
            <a:pPr>
              <a:lnSpc>
                <a:spcPct val="200000"/>
              </a:lnSpc>
            </a:pPr>
            <a:r>
              <a:rPr lang="fr-FR" sz="2400" dirty="0">
                <a:solidFill>
                  <a:srgbClr val="000000"/>
                </a:solidFill>
                <a:latin typeface="Inter"/>
              </a:rPr>
              <a:t>● une largeur maximum de 1440 px. Au-delà, une marge blanche doit apparaître sur les côtés et le contenu doit se limiter à 1440 px de large. </a:t>
            </a:r>
          </a:p>
          <a:p>
            <a:pPr>
              <a:lnSpc>
                <a:spcPct val="200000"/>
              </a:lnSpc>
            </a:pPr>
            <a:endParaRPr lang="fr-FR" sz="2400" dirty="0">
              <a:solidFill>
                <a:srgbClr val="000000"/>
              </a:solidFill>
              <a:latin typeface="Inter"/>
            </a:endParaRPr>
          </a:p>
          <a:p>
            <a:pPr>
              <a:lnSpc>
                <a:spcPct val="200000"/>
              </a:lnSpc>
            </a:pPr>
            <a:endParaRPr lang="fr-FR" sz="2400" dirty="0">
              <a:solidFill>
                <a:srgbClr val="000000"/>
              </a:solidFill>
              <a:latin typeface="Inter"/>
            </a:endParaRPr>
          </a:p>
          <a:p>
            <a:pPr>
              <a:lnSpc>
                <a:spcPct val="200000"/>
              </a:lnSpc>
            </a:pPr>
            <a:endParaRPr lang="fr-FR" sz="2400" dirty="0">
              <a:solidFill>
                <a:srgbClr val="000000"/>
              </a:solidFill>
              <a:latin typeface="Inter"/>
            </a:endParaRPr>
          </a:p>
          <a:p>
            <a:pPr>
              <a:lnSpc>
                <a:spcPct val="200000"/>
              </a:lnSpc>
            </a:pPr>
            <a:endParaRPr lang="fr-FR" sz="2400" dirty="0">
              <a:solidFill>
                <a:srgbClr val="000000"/>
              </a:solidFill>
              <a:latin typeface="Inter"/>
            </a:endParaRPr>
          </a:p>
          <a:p>
            <a:pPr>
              <a:lnSpc>
                <a:spcPct val="200000"/>
              </a:lnSpc>
            </a:pPr>
            <a:endParaRPr lang="fr-FR" sz="2400" dirty="0">
              <a:solidFill>
                <a:srgbClr val="000000"/>
              </a:solidFill>
              <a:latin typeface="Inter"/>
            </a:endParaRPr>
          </a:p>
          <a:p>
            <a:pPr>
              <a:lnSpc>
                <a:spcPct val="200000"/>
              </a:lnSpc>
            </a:pPr>
            <a:endParaRPr lang="fr-FR" sz="2400" dirty="0">
              <a:solidFill>
                <a:srgbClr val="000000"/>
              </a:solidFill>
              <a:latin typeface="Inter"/>
            </a:endParaRPr>
          </a:p>
          <a:p>
            <a:pPr>
              <a:lnSpc>
                <a:spcPct val="200000"/>
              </a:lnSpc>
            </a:pPr>
            <a:endParaRPr lang="fr-FR" sz="2400" dirty="0">
              <a:solidFill>
                <a:srgbClr val="000000"/>
              </a:solidFill>
              <a:latin typeface="Inter"/>
            </a:endParaRPr>
          </a:p>
          <a:p>
            <a:pPr>
              <a:lnSpc>
                <a:spcPct val="200000"/>
              </a:lnSpc>
            </a:pPr>
            <a:r>
              <a:rPr lang="fr-FR" sz="2400" dirty="0">
                <a:solidFill>
                  <a:srgbClr val="000000"/>
                </a:solidFill>
                <a:latin typeface="Inter"/>
              </a:rPr>
              <a:t>● La largeur minimum est fixée à 320 px, en-deçà de cette largeur, le comportement n’est pas garanti</a:t>
            </a:r>
            <a:r>
              <a:rPr lang="fr-FR" dirty="0"/>
              <a:t>.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793A718-4A0F-1E28-B6DD-15A36A9BB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206704"/>
            <a:ext cx="6248400" cy="3589507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F8A0D8E3-4714-49D9-AA77-A7793F6A336E}"/>
              </a:ext>
            </a:extLst>
          </p:cNvPr>
          <p:cNvSpPr txBox="1"/>
          <p:nvPr/>
        </p:nvSpPr>
        <p:spPr>
          <a:xfrm>
            <a:off x="1371600" y="4444704"/>
            <a:ext cx="3445075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Rosario Bold"/>
              </a:rPr>
              <a:t>HTML:</a:t>
            </a:r>
            <a:endParaRPr lang="en-US" sz="3600" u="none" dirty="0">
              <a:solidFill>
                <a:srgbClr val="000000"/>
              </a:solidFill>
              <a:latin typeface="Rosario Bold"/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6379BCD7-B387-27E9-A545-3785831CD919}"/>
              </a:ext>
            </a:extLst>
          </p:cNvPr>
          <p:cNvSpPr txBox="1"/>
          <p:nvPr/>
        </p:nvSpPr>
        <p:spPr>
          <a:xfrm>
            <a:off x="7814190" y="4467761"/>
            <a:ext cx="3489232" cy="5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04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000000"/>
                </a:solidFill>
                <a:latin typeface="Rosario Bold"/>
              </a:rPr>
              <a:t>CSS: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6CC2E07-CD35-1601-E756-EAFCB091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693" y="5206704"/>
            <a:ext cx="9724354" cy="141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2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10608</TotalTime>
  <Words>1837</Words>
  <Application>Microsoft Office PowerPoint</Application>
  <PresentationFormat>Personnalisé</PresentationFormat>
  <Paragraphs>356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Inter</vt:lpstr>
      <vt:lpstr>Rosario Bold</vt:lpstr>
      <vt:lpstr>Courier New</vt:lpstr>
      <vt:lpstr>Consolas</vt:lpstr>
      <vt:lpstr>Calibri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booki ppt</dc:title>
  <dc:creator>ahmed hlabba</dc:creator>
  <cp:lastModifiedBy>ahmed hlabba</cp:lastModifiedBy>
  <cp:revision>17</cp:revision>
  <dcterms:created xsi:type="dcterms:W3CDTF">2006-08-16T00:00:00Z</dcterms:created>
  <dcterms:modified xsi:type="dcterms:W3CDTF">2023-12-06T10:19:08Z</dcterms:modified>
  <dc:identifier>DAFzGv54Ano</dc:identifier>
</cp:coreProperties>
</file>